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7"/>
  </p:notesMasterIdLst>
  <p:handoutMasterIdLst>
    <p:handoutMasterId r:id="rId38"/>
  </p:handoutMasterIdLst>
  <p:sldIdLst>
    <p:sldId id="1305" r:id="rId5"/>
    <p:sldId id="257" r:id="rId6"/>
    <p:sldId id="1272" r:id="rId7"/>
    <p:sldId id="1341" r:id="rId8"/>
    <p:sldId id="1342" r:id="rId9"/>
    <p:sldId id="1273" r:id="rId10"/>
    <p:sldId id="1328" r:id="rId11"/>
    <p:sldId id="1377" r:id="rId12"/>
    <p:sldId id="1378" r:id="rId13"/>
    <p:sldId id="1379" r:id="rId14"/>
    <p:sldId id="1329" r:id="rId15"/>
    <p:sldId id="1374" r:id="rId16"/>
    <p:sldId id="1332" r:id="rId17"/>
    <p:sldId id="1233" r:id="rId18"/>
    <p:sldId id="1330" r:id="rId19"/>
    <p:sldId id="1331" r:id="rId20"/>
    <p:sldId id="1232" r:id="rId21"/>
    <p:sldId id="1324" r:id="rId22"/>
    <p:sldId id="1325" r:id="rId23"/>
    <p:sldId id="1326" r:id="rId24"/>
    <p:sldId id="1327" r:id="rId25"/>
    <p:sldId id="1294" r:id="rId26"/>
    <p:sldId id="1297" r:id="rId27"/>
    <p:sldId id="1338" r:id="rId28"/>
    <p:sldId id="1235" r:id="rId29"/>
    <p:sldId id="1237" r:id="rId30"/>
    <p:sldId id="1238" r:id="rId31"/>
    <p:sldId id="1243" r:id="rId32"/>
    <p:sldId id="1373" r:id="rId33"/>
    <p:sldId id="1296" r:id="rId34"/>
    <p:sldId id="1295" r:id="rId35"/>
    <p:sldId id="1382" r:id="rId36"/>
  </p:sldIdLst>
  <p:sldSz cx="12192000" cy="6858000"/>
  <p:notesSz cx="6858000" cy="9144000"/>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3" autoAdjust="0"/>
    <p:restoredTop sz="86456" autoAdjust="0"/>
  </p:normalViewPr>
  <p:slideViewPr>
    <p:cSldViewPr snapToGrid="0">
      <p:cViewPr varScale="1">
        <p:scale>
          <a:sx n="57" d="100"/>
          <a:sy n="57" d="100"/>
        </p:scale>
        <p:origin x="268" y="26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7" d="100"/>
          <a:sy n="87" d="100"/>
        </p:scale>
        <p:origin x="3840"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dirty="0">
              <a:latin typeface="Meiryo UI" panose="020B0604030504040204" pitchFamily="50" charset="-128"/>
              <a:ea typeface="Meiryo UI" panose="020B0604030504040204" pitchFamily="50" charset="-128"/>
            </a:endParaRPr>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C5A07E0-CC7B-4241-9B54-CDEE121FD86D}" type="datetime1">
              <a:rPr kumimoji="1" lang="ja-JP" altLang="en-US" smtClean="0">
                <a:latin typeface="Meiryo UI" panose="020B0604030504040204" pitchFamily="50" charset="-128"/>
                <a:ea typeface="Meiryo UI" panose="020B0604030504040204" pitchFamily="50" charset="-128"/>
              </a:rPr>
              <a:t>2026/3/28</a:t>
            </a:fld>
            <a:endParaRPr kumimoji="1" lang="ja-JP" altLang="en-US"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27A32E-33FA-41A6-B26C-FC0061491BE1}" type="slidenum">
              <a:rPr kumimoji="1" lang="en-US" altLang="ja-JP" smtClean="0">
                <a:latin typeface="Meiryo UI" panose="020B0604030504040204" pitchFamily="50" charset="-128"/>
                <a:ea typeface="Meiryo UI" panose="020B0604030504040204" pitchFamily="50" charset="-128"/>
              </a:rPr>
              <a:t>‹#›</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480438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eiryo UI" panose="020B0604030504040204" pitchFamily="50" charset="-128"/>
                <a:ea typeface="Meiryo UI" panose="020B0604030504040204" pitchFamily="50" charset="-128"/>
              </a:defRPr>
            </a:lvl1pPr>
          </a:lstStyle>
          <a:p>
            <a:endParaRPr lang="ja-JP" altLang="en-US" dirty="0"/>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eiryo UI" panose="020B0604030504040204" pitchFamily="50" charset="-128"/>
                <a:ea typeface="Meiryo UI" panose="020B0604030504040204" pitchFamily="50" charset="-128"/>
              </a:defRPr>
            </a:lvl1pPr>
          </a:lstStyle>
          <a:p>
            <a:fld id="{B07AB95F-E008-4F21-8D4E-E34750D6AE84}" type="datetime1">
              <a:rPr lang="ja-JP" altLang="en-US" smtClean="0"/>
              <a:pPr/>
              <a:t>2026/3/28</a:t>
            </a:fld>
            <a:endParaRPr lang="ja-JP" altLang="en-US" dirty="0"/>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ja-JP" altLang="en-US" noProof="0" dirty="0"/>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ja-JP" altLang="en-US" noProof="0" dirty="0"/>
              <a:t>マスター テキストの書式設定</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eiryo UI" panose="020B0604030504040204" pitchFamily="50" charset="-128"/>
                <a:ea typeface="Meiryo UI" panose="020B0604030504040204"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eiryo UI" panose="020B0604030504040204" pitchFamily="50" charset="-128"/>
                <a:ea typeface="Meiryo UI" panose="020B0604030504040204" pitchFamily="50" charset="-128"/>
              </a:defRPr>
            </a:lvl1pPr>
          </a:lstStyle>
          <a:p>
            <a:fld id="{2E6DE88F-1F85-4A27-9D34-D74A50E7B0DA}" type="slidenum">
              <a:rPr lang="en-US" altLang="ja-JP" smtClean="0"/>
              <a:pPr/>
              <a:t>‹#›</a:t>
            </a:fld>
            <a:endParaRPr lang="ja-JP" altLang="en-US" dirty="0"/>
          </a:p>
        </p:txBody>
      </p:sp>
    </p:spTree>
    <p:extLst>
      <p:ext uri="{BB962C8B-B14F-4D97-AF65-F5344CB8AC3E}">
        <p14:creationId xmlns:p14="http://schemas.microsoft.com/office/powerpoint/2010/main" val="373009185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E6DE88F-1F85-4A27-9D34-D74A50E7B0DA}" type="slidenum">
              <a:rPr lang="en-US" altLang="ja-JP" smtClean="0"/>
              <a:pPr/>
              <a:t>7</a:t>
            </a:fld>
            <a:endParaRPr lang="ja-JP" altLang="en-US" dirty="0"/>
          </a:p>
        </p:txBody>
      </p:sp>
    </p:spTree>
    <p:extLst>
      <p:ext uri="{BB962C8B-B14F-4D97-AF65-F5344CB8AC3E}">
        <p14:creationId xmlns:p14="http://schemas.microsoft.com/office/powerpoint/2010/main" val="3452133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32</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370693" y="1769540"/>
            <a:ext cx="9440034" cy="1828801"/>
          </a:xfrm>
        </p:spPr>
        <p:txBody>
          <a:bodyPr rtlCol="0" anchor="b">
            <a:normAutofit/>
          </a:bodyPr>
          <a:lstStyle>
            <a:lvl1pPr algn="ctr">
              <a:defRPr sz="5400"/>
            </a:lvl1pPr>
          </a:lstStyle>
          <a:p>
            <a:pPr rtl="0"/>
            <a:r>
              <a:rPr lang="ja-JP" altLang="en-US" noProof="0"/>
              <a:t>マスター タイトルの書式設定</a:t>
            </a:r>
            <a:endParaRPr lang="ja-JP" altLang="en-US" noProof="0" dirty="0"/>
          </a:p>
        </p:txBody>
      </p:sp>
      <p:sp>
        <p:nvSpPr>
          <p:cNvPr id="3" name="サブタイトル 2"/>
          <p:cNvSpPr>
            <a:spLocks noGrp="1"/>
          </p:cNvSpPr>
          <p:nvPr>
            <p:ph type="subTitle" idx="1"/>
          </p:nvPr>
        </p:nvSpPr>
        <p:spPr>
          <a:xfrm>
            <a:off x="1370693" y="3773489"/>
            <a:ext cx="9440034" cy="1049867"/>
          </a:xfrm>
        </p:spPr>
        <p:txBody>
          <a:bodyPr rtlCol="0"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ja-JP" altLang="en-US" noProof="0"/>
              <a:t>マスター サブタイトルの書式設定</a:t>
            </a:r>
            <a:endParaRPr lang="ja-JP" altLang="en-US" noProof="0" dirty="0"/>
          </a:p>
        </p:txBody>
      </p:sp>
      <p:sp>
        <p:nvSpPr>
          <p:cNvPr id="4" name="日付プレースホルダー 3"/>
          <p:cNvSpPr>
            <a:spLocks noGrp="1"/>
          </p:cNvSpPr>
          <p:nvPr>
            <p:ph type="dt" sz="half" idx="10"/>
          </p:nvPr>
        </p:nvSpPr>
        <p:spPr/>
        <p:txBody>
          <a:bodyPr rtlCol="0"/>
          <a:lstStyle/>
          <a:p>
            <a:pPr rtl="0"/>
            <a:fld id="{BED32F2A-1FF8-402F-8BF6-24CDAFCB97CD}" type="datetime1">
              <a:rPr lang="ja-JP" altLang="en-US" noProof="0" smtClean="0"/>
              <a:t>2026/3/28</a:t>
            </a:fld>
            <a:endParaRPr lang="ja-JP" altLang="en-US" noProof="0" dirty="0"/>
          </a:p>
        </p:txBody>
      </p:sp>
      <p:sp>
        <p:nvSpPr>
          <p:cNvPr id="5" name="フッター プレースホルダー 4"/>
          <p:cNvSpPr>
            <a:spLocks noGrp="1"/>
          </p:cNvSpPr>
          <p:nvPr>
            <p:ph type="ftr" sz="quarter" idx="11"/>
          </p:nvPr>
        </p:nvSpPr>
        <p:spPr/>
        <p:txBody>
          <a:bodyPr rtlCol="0"/>
          <a:lstStyle/>
          <a:p>
            <a:pPr rtl="0"/>
            <a:endParaRPr lang="ja-JP" altLang="en-US" noProof="0" dirty="0"/>
          </a:p>
        </p:txBody>
      </p:sp>
      <p:sp>
        <p:nvSpPr>
          <p:cNvPr id="6" name="スライド番号プレースホルダー 5"/>
          <p:cNvSpPr>
            <a:spLocks noGrp="1"/>
          </p:cNvSpPr>
          <p:nvPr>
            <p:ph type="sldNum" sz="quarter" idx="12"/>
          </p:nvPr>
        </p:nvSpPr>
        <p:spPr/>
        <p:txBody>
          <a:bodyPr rtlCol="0"/>
          <a:lstStyle/>
          <a:p>
            <a:pPr rtl="0"/>
            <a:fld id="{3A98EE3D-8CD1-4C3F-BD1C-C98C9596463C}" type="slidenum">
              <a:rPr lang="en-US" altLang="ja-JP" noProof="0" smtClean="0"/>
              <a:pPr/>
              <a:t>‹#›</a:t>
            </a:fld>
            <a:endParaRPr lang="ja-JP" altLang="en-US" noProof="0" dirty="0"/>
          </a:p>
        </p:txBody>
      </p:sp>
    </p:spTree>
    <p:extLst>
      <p:ext uri="{BB962C8B-B14F-4D97-AF65-F5344CB8AC3E}">
        <p14:creationId xmlns:p14="http://schemas.microsoft.com/office/powerpoint/2010/main" val="2150746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pic>
        <p:nvPicPr>
          <p:cNvPr id="16" name="画像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タイトル 1"/>
          <p:cNvSpPr>
            <a:spLocks noGrp="1"/>
          </p:cNvSpPr>
          <p:nvPr>
            <p:ph type="title"/>
          </p:nvPr>
        </p:nvSpPr>
        <p:spPr>
          <a:xfrm>
            <a:off x="913806" y="4565255"/>
            <a:ext cx="10355326" cy="543472"/>
          </a:xfrm>
        </p:spPr>
        <p:txBody>
          <a:bodyPr rtlCol="0" anchor="b">
            <a:normAutofit/>
          </a:bodyPr>
          <a:lstStyle>
            <a:lvl1pPr algn="ctr">
              <a:defRPr sz="2800"/>
            </a:lvl1pPr>
          </a:lstStyle>
          <a:p>
            <a:pPr rtl="0"/>
            <a:r>
              <a:rPr lang="ja-JP" altLang="en-US" noProof="0"/>
              <a:t>マスター タイトルの書式設定</a:t>
            </a:r>
            <a:endParaRPr lang="ja-JP" altLang="en-US" noProof="0" dirty="0"/>
          </a:p>
        </p:txBody>
      </p:sp>
      <p:sp>
        <p:nvSpPr>
          <p:cNvPr id="3" name="図プレースホルダー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rtlCol="0"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ja-JP" altLang="en-US" noProof="0"/>
              <a:t>アイコンをクリックして図を追加</a:t>
            </a:r>
            <a:endParaRPr lang="ja-JP" altLang="en-US" noProof="0" dirty="0"/>
          </a:p>
        </p:txBody>
      </p:sp>
      <p:sp>
        <p:nvSpPr>
          <p:cNvPr id="4" name="テキスト プレースホルダー 3"/>
          <p:cNvSpPr>
            <a:spLocks noGrp="1"/>
          </p:cNvSpPr>
          <p:nvPr>
            <p:ph type="body" sz="half" idx="2"/>
          </p:nvPr>
        </p:nvSpPr>
        <p:spPr>
          <a:xfrm>
            <a:off x="913795" y="5247728"/>
            <a:ext cx="10353762" cy="543472"/>
          </a:xfrm>
        </p:spPr>
        <p:txBody>
          <a:bodyPr rtlCol="0"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a:t>マスター テキストの書式設定</a:t>
            </a:r>
          </a:p>
        </p:txBody>
      </p:sp>
      <p:sp>
        <p:nvSpPr>
          <p:cNvPr id="5" name="日付プレースホルダー 4"/>
          <p:cNvSpPr>
            <a:spLocks noGrp="1"/>
          </p:cNvSpPr>
          <p:nvPr>
            <p:ph type="dt" sz="half" idx="10"/>
          </p:nvPr>
        </p:nvSpPr>
        <p:spPr/>
        <p:txBody>
          <a:bodyPr rtlCol="0"/>
          <a:lstStyle/>
          <a:p>
            <a:pPr rtl="0"/>
            <a:fld id="{CDB44967-C232-4B29-B0D5-AF2B33F4C243}" type="datetime1">
              <a:rPr lang="ja-JP" altLang="en-US" noProof="0" smtClean="0"/>
              <a:t>2026/3/28</a:t>
            </a:fld>
            <a:endParaRPr lang="ja-JP" altLang="en-US" noProof="0" dirty="0"/>
          </a:p>
        </p:txBody>
      </p:sp>
      <p:sp>
        <p:nvSpPr>
          <p:cNvPr id="6" name="フッター プレースホルダー 5"/>
          <p:cNvSpPr>
            <a:spLocks noGrp="1"/>
          </p:cNvSpPr>
          <p:nvPr>
            <p:ph type="ftr" sz="quarter" idx="11"/>
          </p:nvPr>
        </p:nvSpPr>
        <p:spPr/>
        <p:txBody>
          <a:bodyPr rtlCol="0"/>
          <a:lstStyle/>
          <a:p>
            <a:pPr rtl="0"/>
            <a:endParaRPr lang="ja-JP" altLang="en-US" noProof="0" dirty="0"/>
          </a:p>
        </p:txBody>
      </p:sp>
      <p:sp>
        <p:nvSpPr>
          <p:cNvPr id="7" name="スライド番号プレースホルダー 6"/>
          <p:cNvSpPr>
            <a:spLocks noGrp="1"/>
          </p:cNvSpPr>
          <p:nvPr>
            <p:ph type="sldNum" sz="quarter" idx="12"/>
          </p:nvPr>
        </p:nvSpPr>
        <p:spPr/>
        <p:txBody>
          <a:bodyPr rtlCol="0"/>
          <a:lstStyle/>
          <a:p>
            <a:pPr rtl="0"/>
            <a:fld id="{3A98EE3D-8CD1-4C3F-BD1C-C98C9596463C}" type="slidenum">
              <a:rPr lang="en-US" altLang="ja-JP" noProof="0" smtClean="0"/>
              <a:t>‹#›</a:t>
            </a:fld>
            <a:endParaRPr lang="ja-JP" altLang="en-US" noProof="0" dirty="0"/>
          </a:p>
        </p:txBody>
      </p:sp>
    </p:spTree>
    <p:extLst>
      <p:ext uri="{BB962C8B-B14F-4D97-AF65-F5344CB8AC3E}">
        <p14:creationId xmlns:p14="http://schemas.microsoft.com/office/powerpoint/2010/main" val="1009502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タイトル 1"/>
          <p:cNvSpPr>
            <a:spLocks noGrp="1"/>
          </p:cNvSpPr>
          <p:nvPr>
            <p:ph type="title"/>
          </p:nvPr>
        </p:nvSpPr>
        <p:spPr>
          <a:xfrm>
            <a:off x="913795" y="608437"/>
            <a:ext cx="10353762" cy="3534344"/>
          </a:xfrm>
        </p:spPr>
        <p:txBody>
          <a:bodyPr rtlCol="0" anchor="ctr">
            <a:normAutofit/>
          </a:bodyPr>
          <a:lstStyle>
            <a:lvl1pPr>
              <a:defRPr sz="4000"/>
            </a:lvl1pPr>
          </a:lstStyle>
          <a:p>
            <a:pPr rtl="0"/>
            <a:r>
              <a:rPr lang="ja-JP" altLang="en-US" noProof="0"/>
              <a:t>マスター タイトルの書式設定</a:t>
            </a:r>
            <a:endParaRPr lang="ja-JP" altLang="en-US" noProof="0" dirty="0"/>
          </a:p>
        </p:txBody>
      </p:sp>
      <p:sp>
        <p:nvSpPr>
          <p:cNvPr id="4" name="テキスト プレースホルダー 3"/>
          <p:cNvSpPr>
            <a:spLocks noGrp="1"/>
          </p:cNvSpPr>
          <p:nvPr>
            <p:ph type="body" sz="half" idx="2"/>
          </p:nvPr>
        </p:nvSpPr>
        <p:spPr>
          <a:xfrm>
            <a:off x="913794" y="4295180"/>
            <a:ext cx="10353763" cy="1501826"/>
          </a:xfrm>
        </p:spPr>
        <p:txBody>
          <a:bodyPr rtlCol="0"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a:t>マスター テキストの書式設定</a:t>
            </a:r>
          </a:p>
        </p:txBody>
      </p:sp>
      <p:sp>
        <p:nvSpPr>
          <p:cNvPr id="5" name="日付プレースホルダー 4"/>
          <p:cNvSpPr>
            <a:spLocks noGrp="1"/>
          </p:cNvSpPr>
          <p:nvPr>
            <p:ph type="dt" sz="half" idx="10"/>
          </p:nvPr>
        </p:nvSpPr>
        <p:spPr/>
        <p:txBody>
          <a:bodyPr rtlCol="0"/>
          <a:lstStyle/>
          <a:p>
            <a:pPr rtl="0"/>
            <a:fld id="{923589E8-8D7F-4ADD-96C7-DF27B20E5F67}" type="datetime1">
              <a:rPr lang="ja-JP" altLang="en-US" noProof="0" smtClean="0"/>
              <a:t>2026/3/28</a:t>
            </a:fld>
            <a:endParaRPr lang="ja-JP" altLang="en-US" noProof="0" dirty="0"/>
          </a:p>
        </p:txBody>
      </p:sp>
      <p:sp>
        <p:nvSpPr>
          <p:cNvPr id="6" name="フッター プレースホルダー 5"/>
          <p:cNvSpPr>
            <a:spLocks noGrp="1"/>
          </p:cNvSpPr>
          <p:nvPr>
            <p:ph type="ftr" sz="quarter" idx="11"/>
          </p:nvPr>
        </p:nvSpPr>
        <p:spPr/>
        <p:txBody>
          <a:bodyPr rtlCol="0"/>
          <a:lstStyle/>
          <a:p>
            <a:pPr rtl="0"/>
            <a:endParaRPr lang="ja-JP" altLang="en-US" noProof="0" dirty="0"/>
          </a:p>
        </p:txBody>
      </p:sp>
      <p:sp>
        <p:nvSpPr>
          <p:cNvPr id="7" name="スライド番号プレースホルダー 6"/>
          <p:cNvSpPr>
            <a:spLocks noGrp="1"/>
          </p:cNvSpPr>
          <p:nvPr>
            <p:ph type="sldNum" sz="quarter" idx="12"/>
          </p:nvPr>
        </p:nvSpPr>
        <p:spPr/>
        <p:txBody>
          <a:bodyPr rtlCol="0"/>
          <a:lstStyle/>
          <a:p>
            <a:pPr rtl="0"/>
            <a:fld id="{3A98EE3D-8CD1-4C3F-BD1C-C98C9596463C}" type="slidenum">
              <a:rPr lang="en-US" altLang="ja-JP" noProof="0" smtClean="0"/>
              <a:t>‹#›</a:t>
            </a:fld>
            <a:endParaRPr lang="ja-JP" altLang="en-US" noProof="0" dirty="0"/>
          </a:p>
        </p:txBody>
      </p:sp>
    </p:spTree>
    <p:extLst>
      <p:ext uri="{BB962C8B-B14F-4D97-AF65-F5344CB8AC3E}">
        <p14:creationId xmlns:p14="http://schemas.microsoft.com/office/powerpoint/2010/main" val="105385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キャプション付き引用文">
    <p:spTree>
      <p:nvGrpSpPr>
        <p:cNvPr id="1" name=""/>
        <p:cNvGrpSpPr/>
        <p:nvPr/>
      </p:nvGrpSpPr>
      <p:grpSpPr>
        <a:xfrm>
          <a:off x="0" y="0"/>
          <a:ext cx="0" cy="0"/>
          <a:chOff x="0" y="0"/>
          <a:chExt cx="0" cy="0"/>
        </a:xfrm>
      </p:grpSpPr>
      <p:sp>
        <p:nvSpPr>
          <p:cNvPr id="2" name="タイトル 1"/>
          <p:cNvSpPr>
            <a:spLocks noGrp="1"/>
          </p:cNvSpPr>
          <p:nvPr>
            <p:ph type="title"/>
          </p:nvPr>
        </p:nvSpPr>
        <p:spPr>
          <a:xfrm>
            <a:off x="1446212" y="609600"/>
            <a:ext cx="9302752" cy="2992904"/>
          </a:xfrm>
        </p:spPr>
        <p:txBody>
          <a:bodyPr rtlCol="0" anchor="ctr">
            <a:normAutofit/>
          </a:bodyPr>
          <a:lstStyle>
            <a:lvl1pPr>
              <a:defRPr sz="360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12" name="テキスト プレースホルダー 3"/>
          <p:cNvSpPr>
            <a:spLocks noGrp="1"/>
          </p:cNvSpPr>
          <p:nvPr>
            <p:ph type="body" sz="half" idx="13"/>
          </p:nvPr>
        </p:nvSpPr>
        <p:spPr>
          <a:xfrm>
            <a:off x="1720644" y="3610032"/>
            <a:ext cx="8752299" cy="532749"/>
          </a:xfrm>
        </p:spPr>
        <p:txBody>
          <a:bodyPr rtlCol="0" anchor="t">
            <a:normAutofit/>
          </a:bodyPr>
          <a:lstStyle>
            <a:lvl1pPr marL="0" indent="0" algn="r">
              <a:buNone/>
              <a:defRPr sz="1400">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a:t>マスター テキストの書式設定</a:t>
            </a:r>
          </a:p>
        </p:txBody>
      </p:sp>
      <p:sp>
        <p:nvSpPr>
          <p:cNvPr id="4" name="テキスト プレースホルダー 3"/>
          <p:cNvSpPr>
            <a:spLocks noGrp="1"/>
          </p:cNvSpPr>
          <p:nvPr>
            <p:ph type="body" sz="half" idx="2"/>
          </p:nvPr>
        </p:nvSpPr>
        <p:spPr>
          <a:xfrm>
            <a:off x="913794" y="4304353"/>
            <a:ext cx="10353763" cy="1489496"/>
          </a:xfrm>
        </p:spPr>
        <p:txBody>
          <a:bodyPr rtlCol="0" anchor="ctr">
            <a:normAutofit/>
          </a:bodyPr>
          <a:lstStyle>
            <a:lvl1pPr marL="0" indent="0" algn="ctr">
              <a:buNone/>
              <a:defRPr sz="1600">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a:t>マスター テキストの書式設定</a:t>
            </a:r>
          </a:p>
        </p:txBody>
      </p:sp>
      <p:sp>
        <p:nvSpPr>
          <p:cNvPr id="5" name="日付プレースホルダー 4"/>
          <p:cNvSpPr>
            <a:spLocks noGrp="1"/>
          </p:cNvSpPr>
          <p:nvPr>
            <p:ph type="dt" sz="half" idx="10"/>
          </p:nvPr>
        </p:nvSpPr>
        <p:spPr/>
        <p:txBody>
          <a:bodyPr rtlCol="0"/>
          <a:lstStyle>
            <a:lvl1pPr>
              <a:defRPr>
                <a:latin typeface="Meiryo UI" panose="020B0604030504040204" pitchFamily="50" charset="-128"/>
                <a:ea typeface="Meiryo UI" panose="020B0604030504040204" pitchFamily="50" charset="-128"/>
              </a:defRPr>
            </a:lvl1pPr>
          </a:lstStyle>
          <a:p>
            <a:fld id="{05DFCAC1-4519-47A9-9B3C-ACE9953DB739}" type="datetime1">
              <a:rPr lang="ja-JP" altLang="en-US" noProof="0" smtClean="0"/>
              <a:t>2026/3/28</a:t>
            </a:fld>
            <a:endParaRPr lang="ja-JP" altLang="en-US" noProof="0" dirty="0"/>
          </a:p>
        </p:txBody>
      </p:sp>
      <p:sp>
        <p:nvSpPr>
          <p:cNvPr id="6" name="フッター プレースホルダー 5"/>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endParaRPr lang="ja-JP" altLang="en-US" noProof="0" dirty="0"/>
          </a:p>
        </p:txBody>
      </p:sp>
      <p:sp>
        <p:nvSpPr>
          <p:cNvPr id="7" name="スライド番号プレースホルダー 6"/>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3A98EE3D-8CD1-4C3F-BD1C-C98C9596463C}" type="slidenum">
              <a:rPr lang="en-US" altLang="ja-JP" noProof="0" smtClean="0"/>
              <a:pPr/>
              <a:t>‹#›</a:t>
            </a:fld>
            <a:endParaRPr lang="ja-JP" altLang="en-US" noProof="0" dirty="0"/>
          </a:p>
        </p:txBody>
      </p:sp>
      <p:sp>
        <p:nvSpPr>
          <p:cNvPr id="11" name="テキスト ボックス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rtl="0"/>
            <a:r>
              <a:rPr lang="ja-JP" altLang="en-US" sz="8000" noProof="0" dirty="0">
                <a:solidFill>
                  <a:schemeClr val="tx1"/>
                </a:solidFill>
                <a:effectLst/>
                <a:latin typeface="Meiryo UI" panose="020B0604030504040204" pitchFamily="50" charset="-128"/>
                <a:ea typeface="Meiryo UI" panose="020B0604030504040204" pitchFamily="50" charset="-128"/>
              </a:rPr>
              <a:t>“</a:t>
            </a:r>
          </a:p>
        </p:txBody>
      </p:sp>
      <p:sp>
        <p:nvSpPr>
          <p:cNvPr id="13" name="テキスト ボックス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ja-JP" altLang="en-US" sz="8000" noProof="0" dirty="0">
                <a:solidFill>
                  <a:schemeClr val="tx1"/>
                </a:solidFill>
                <a:effectLst/>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2775291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刺">
    <p:spTree>
      <p:nvGrpSpPr>
        <p:cNvPr id="1" name=""/>
        <p:cNvGrpSpPr/>
        <p:nvPr/>
      </p:nvGrpSpPr>
      <p:grpSpPr>
        <a:xfrm>
          <a:off x="0" y="0"/>
          <a:ext cx="0" cy="0"/>
          <a:chOff x="0" y="0"/>
          <a:chExt cx="0" cy="0"/>
        </a:xfrm>
      </p:grpSpPr>
      <p:sp>
        <p:nvSpPr>
          <p:cNvPr id="2" name="タイトル 1"/>
          <p:cNvSpPr>
            <a:spLocks noGrp="1"/>
          </p:cNvSpPr>
          <p:nvPr>
            <p:ph type="title"/>
          </p:nvPr>
        </p:nvSpPr>
        <p:spPr>
          <a:xfrm>
            <a:off x="913794" y="2126942"/>
            <a:ext cx="10353763" cy="2511835"/>
          </a:xfrm>
        </p:spPr>
        <p:txBody>
          <a:bodyPr rtlCol="0" anchor="b"/>
          <a:lstStyle>
            <a:lvl1pPr>
              <a:defRPr sz="3200"/>
            </a:lvl1pPr>
          </a:lstStyle>
          <a:p>
            <a:pPr rtl="0"/>
            <a:r>
              <a:rPr lang="ja-JP" altLang="en-US" noProof="0"/>
              <a:t>マスター タイトルの書式設定</a:t>
            </a:r>
            <a:endParaRPr lang="ja-JP" altLang="en-US" noProof="0" dirty="0"/>
          </a:p>
        </p:txBody>
      </p:sp>
      <p:sp>
        <p:nvSpPr>
          <p:cNvPr id="4" name="テキスト プレースホルダー 3"/>
          <p:cNvSpPr>
            <a:spLocks noGrp="1"/>
          </p:cNvSpPr>
          <p:nvPr>
            <p:ph type="body" sz="half" idx="2"/>
          </p:nvPr>
        </p:nvSpPr>
        <p:spPr>
          <a:xfrm>
            <a:off x="913784" y="4650556"/>
            <a:ext cx="10352199" cy="1140644"/>
          </a:xfrm>
        </p:spPr>
        <p:txBody>
          <a:bodyPr rtlCol="0"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a:t>マスター テキストの書式設定</a:t>
            </a:r>
          </a:p>
        </p:txBody>
      </p:sp>
      <p:sp>
        <p:nvSpPr>
          <p:cNvPr id="5" name="日付プレースホルダー 4"/>
          <p:cNvSpPr>
            <a:spLocks noGrp="1"/>
          </p:cNvSpPr>
          <p:nvPr>
            <p:ph type="dt" sz="half" idx="10"/>
          </p:nvPr>
        </p:nvSpPr>
        <p:spPr/>
        <p:txBody>
          <a:bodyPr rtlCol="0"/>
          <a:lstStyle/>
          <a:p>
            <a:pPr rtl="0"/>
            <a:fld id="{665E7119-F629-4623-9483-E82E084BC006}" type="datetime1">
              <a:rPr lang="ja-JP" altLang="en-US" noProof="0" smtClean="0"/>
              <a:t>2026/3/28</a:t>
            </a:fld>
            <a:endParaRPr lang="ja-JP" altLang="en-US" noProof="0" dirty="0"/>
          </a:p>
        </p:txBody>
      </p:sp>
      <p:sp>
        <p:nvSpPr>
          <p:cNvPr id="6" name="フッター プレースホルダー 5"/>
          <p:cNvSpPr>
            <a:spLocks noGrp="1"/>
          </p:cNvSpPr>
          <p:nvPr>
            <p:ph type="ftr" sz="quarter" idx="11"/>
          </p:nvPr>
        </p:nvSpPr>
        <p:spPr/>
        <p:txBody>
          <a:bodyPr rtlCol="0"/>
          <a:lstStyle/>
          <a:p>
            <a:pPr rtl="0"/>
            <a:endParaRPr lang="ja-JP" altLang="en-US" noProof="0" dirty="0"/>
          </a:p>
        </p:txBody>
      </p:sp>
      <p:sp>
        <p:nvSpPr>
          <p:cNvPr id="7" name="スライド番号プレースホルダー 6"/>
          <p:cNvSpPr>
            <a:spLocks noGrp="1"/>
          </p:cNvSpPr>
          <p:nvPr>
            <p:ph type="sldNum" sz="quarter" idx="12"/>
          </p:nvPr>
        </p:nvSpPr>
        <p:spPr/>
        <p:txBody>
          <a:bodyPr rtlCol="0"/>
          <a:lstStyle/>
          <a:p>
            <a:pPr rtl="0"/>
            <a:fld id="{3A98EE3D-8CD1-4C3F-BD1C-C98C9596463C}" type="slidenum">
              <a:rPr lang="en-US" altLang="ja-JP" noProof="0" smtClean="0"/>
              <a:t>‹#›</a:t>
            </a:fld>
            <a:endParaRPr lang="ja-JP" altLang="en-US" noProof="0" dirty="0"/>
          </a:p>
        </p:txBody>
      </p:sp>
    </p:spTree>
    <p:extLst>
      <p:ext uri="{BB962C8B-B14F-4D97-AF65-F5344CB8AC3E}">
        <p14:creationId xmlns:p14="http://schemas.microsoft.com/office/powerpoint/2010/main" val="2345092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列">
    <p:spTree>
      <p:nvGrpSpPr>
        <p:cNvPr id="1" name=""/>
        <p:cNvGrpSpPr/>
        <p:nvPr/>
      </p:nvGrpSpPr>
      <p:grpSpPr>
        <a:xfrm>
          <a:off x="0" y="0"/>
          <a:ext cx="0" cy="0"/>
          <a:chOff x="0" y="0"/>
          <a:chExt cx="0" cy="0"/>
        </a:xfrm>
      </p:grpSpPr>
      <p:sp>
        <p:nvSpPr>
          <p:cNvPr id="15" name="タイトル 1"/>
          <p:cNvSpPr>
            <a:spLocks noGrp="1"/>
          </p:cNvSpPr>
          <p:nvPr>
            <p:ph type="title"/>
          </p:nvPr>
        </p:nvSpPr>
        <p:spPr>
          <a:xfrm>
            <a:off x="913795" y="609600"/>
            <a:ext cx="10353762" cy="970450"/>
          </a:xfrm>
        </p:spPr>
        <p:txBody>
          <a:bodyPr rtlCol="0"/>
          <a:lstStyle/>
          <a:p>
            <a:pPr rtl="0"/>
            <a:r>
              <a:rPr lang="ja-JP" altLang="en-US" noProof="0"/>
              <a:t>マスター タイトルの書式設定</a:t>
            </a:r>
            <a:endParaRPr lang="ja-JP" altLang="en-US" noProof="0" dirty="0"/>
          </a:p>
        </p:txBody>
      </p:sp>
      <p:sp>
        <p:nvSpPr>
          <p:cNvPr id="7" name="テキスト プレースホルダー 2"/>
          <p:cNvSpPr>
            <a:spLocks noGrp="1"/>
          </p:cNvSpPr>
          <p:nvPr>
            <p:ph type="body" idx="1"/>
          </p:nvPr>
        </p:nvSpPr>
        <p:spPr>
          <a:xfrm>
            <a:off x="913795" y="1885950"/>
            <a:ext cx="3300984" cy="764782"/>
          </a:xfrm>
        </p:spPr>
        <p:txBody>
          <a:bodyPr rtlCol="0"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マスター テキストの書式設定</a:t>
            </a:r>
          </a:p>
        </p:txBody>
      </p:sp>
      <p:sp>
        <p:nvSpPr>
          <p:cNvPr id="8" name="テキスト プレースホルダー 3"/>
          <p:cNvSpPr>
            <a:spLocks noGrp="1"/>
          </p:cNvSpPr>
          <p:nvPr>
            <p:ph type="body" sz="half" idx="15"/>
          </p:nvPr>
        </p:nvSpPr>
        <p:spPr>
          <a:xfrm>
            <a:off x="913795" y="2768112"/>
            <a:ext cx="3300984" cy="302308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ja-JP" altLang="en-US" noProof="0"/>
              <a:t>マスター テキストの書式設定</a:t>
            </a:r>
          </a:p>
        </p:txBody>
      </p:sp>
      <p:sp>
        <p:nvSpPr>
          <p:cNvPr id="9" name="テキスト プレースホルダー 4"/>
          <p:cNvSpPr>
            <a:spLocks noGrp="1"/>
          </p:cNvSpPr>
          <p:nvPr>
            <p:ph type="body" sz="quarter" idx="3"/>
          </p:nvPr>
        </p:nvSpPr>
        <p:spPr>
          <a:xfrm>
            <a:off x="4446711" y="1885949"/>
            <a:ext cx="3300984" cy="764783"/>
          </a:xfrm>
        </p:spPr>
        <p:txBody>
          <a:bodyPr rtlCol="0" anchor="b">
            <a:noAutofit/>
          </a:bodyPr>
          <a:lstStyle>
            <a:lvl1pPr marL="0" indent="0" algn="ctr" rtl="0">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マスター テキストの書式設定</a:t>
            </a:r>
          </a:p>
        </p:txBody>
      </p:sp>
      <p:sp>
        <p:nvSpPr>
          <p:cNvPr id="10" name="テキスト プレースホルダー 3"/>
          <p:cNvSpPr>
            <a:spLocks noGrp="1"/>
          </p:cNvSpPr>
          <p:nvPr>
            <p:ph type="body" sz="half" idx="16"/>
          </p:nvPr>
        </p:nvSpPr>
        <p:spPr>
          <a:xfrm>
            <a:off x="4441435" y="2768112"/>
            <a:ext cx="3300984" cy="302308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ja-JP" altLang="en-US" noProof="0"/>
              <a:t>マスター テキストの書式設定</a:t>
            </a:r>
          </a:p>
        </p:txBody>
      </p:sp>
      <p:sp>
        <p:nvSpPr>
          <p:cNvPr id="11" name="テキスト プレースホルダー 4"/>
          <p:cNvSpPr>
            <a:spLocks noGrp="1"/>
          </p:cNvSpPr>
          <p:nvPr>
            <p:ph type="body" sz="quarter" idx="13"/>
          </p:nvPr>
        </p:nvSpPr>
        <p:spPr>
          <a:xfrm>
            <a:off x="7966572" y="1885950"/>
            <a:ext cx="3300984" cy="764782"/>
          </a:xfrm>
        </p:spPr>
        <p:txBody>
          <a:bodyPr rtlCol="0"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マスター テキストの書式設定</a:t>
            </a:r>
          </a:p>
        </p:txBody>
      </p:sp>
      <p:sp>
        <p:nvSpPr>
          <p:cNvPr id="12" name="テキスト プレースホルダー 3"/>
          <p:cNvSpPr>
            <a:spLocks noGrp="1"/>
          </p:cNvSpPr>
          <p:nvPr>
            <p:ph type="body" sz="half" idx="17"/>
          </p:nvPr>
        </p:nvSpPr>
        <p:spPr>
          <a:xfrm>
            <a:off x="7966572" y="2768110"/>
            <a:ext cx="3300984" cy="3023089"/>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ja-JP" altLang="en-US" noProof="0"/>
              <a:t>マスター テキストの書式設定</a:t>
            </a:r>
          </a:p>
        </p:txBody>
      </p:sp>
      <p:sp>
        <p:nvSpPr>
          <p:cNvPr id="3" name="日付プレースホルダー 2"/>
          <p:cNvSpPr>
            <a:spLocks noGrp="1"/>
          </p:cNvSpPr>
          <p:nvPr>
            <p:ph type="dt" sz="half" idx="10"/>
          </p:nvPr>
        </p:nvSpPr>
        <p:spPr/>
        <p:txBody>
          <a:bodyPr rtlCol="0"/>
          <a:lstStyle/>
          <a:p>
            <a:pPr rtl="0"/>
            <a:fld id="{6314AE7A-496F-4FD2-B2CB-0CCBD0D639BA}" type="datetime1">
              <a:rPr lang="ja-JP" altLang="en-US" noProof="0" smtClean="0"/>
              <a:t>2026/3/28</a:t>
            </a:fld>
            <a:endParaRPr lang="ja-JP" altLang="en-US" noProof="0" dirty="0"/>
          </a:p>
        </p:txBody>
      </p:sp>
      <p:sp>
        <p:nvSpPr>
          <p:cNvPr id="4" name="フッター プレースホルダー 3"/>
          <p:cNvSpPr>
            <a:spLocks noGrp="1"/>
          </p:cNvSpPr>
          <p:nvPr>
            <p:ph type="ftr" sz="quarter" idx="11"/>
          </p:nvPr>
        </p:nvSpPr>
        <p:spPr/>
        <p:txBody>
          <a:bodyPr rtlCol="0"/>
          <a:lstStyle/>
          <a:p>
            <a:pPr rtl="0"/>
            <a:endParaRPr lang="ja-JP" altLang="en-US" noProof="0" dirty="0"/>
          </a:p>
        </p:txBody>
      </p:sp>
      <p:sp>
        <p:nvSpPr>
          <p:cNvPr id="5" name="スライド番号プレースホルダー 4"/>
          <p:cNvSpPr>
            <a:spLocks noGrp="1"/>
          </p:cNvSpPr>
          <p:nvPr>
            <p:ph type="sldNum" sz="quarter" idx="12"/>
          </p:nvPr>
        </p:nvSpPr>
        <p:spPr/>
        <p:txBody>
          <a:bodyPr rtlCol="0"/>
          <a:lstStyle/>
          <a:p>
            <a:pPr rtl="0"/>
            <a:fld id="{3A98EE3D-8CD1-4C3F-BD1C-C98C9596463C}" type="slidenum">
              <a:rPr lang="en-US" altLang="ja-JP" noProof="0" smtClean="0"/>
              <a:t>‹#›</a:t>
            </a:fld>
            <a:endParaRPr lang="ja-JP" altLang="en-US" noProof="0" dirty="0"/>
          </a:p>
        </p:txBody>
      </p:sp>
    </p:spTree>
    <p:extLst>
      <p:ext uri="{BB962C8B-B14F-4D97-AF65-F5344CB8AC3E}">
        <p14:creationId xmlns:p14="http://schemas.microsoft.com/office/powerpoint/2010/main" val="2032647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写真の列">
    <p:spTree>
      <p:nvGrpSpPr>
        <p:cNvPr id="1" name=""/>
        <p:cNvGrpSpPr/>
        <p:nvPr/>
      </p:nvGrpSpPr>
      <p:grpSpPr>
        <a:xfrm>
          <a:off x="0" y="0"/>
          <a:ext cx="0" cy="0"/>
          <a:chOff x="0" y="0"/>
          <a:chExt cx="0" cy="0"/>
        </a:xfrm>
      </p:grpSpPr>
      <p:pic>
        <p:nvPicPr>
          <p:cNvPr id="2" name="画像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画像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画像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タイトル 1"/>
          <p:cNvSpPr>
            <a:spLocks noGrp="1"/>
          </p:cNvSpPr>
          <p:nvPr>
            <p:ph type="title"/>
          </p:nvPr>
        </p:nvSpPr>
        <p:spPr>
          <a:xfrm>
            <a:off x="913794" y="609600"/>
            <a:ext cx="10353763" cy="970450"/>
          </a:xfrm>
        </p:spPr>
        <p:txBody>
          <a:bodyPr rtlCol="0"/>
          <a:lstStyle/>
          <a:p>
            <a:pPr rtl="0"/>
            <a:r>
              <a:rPr lang="ja-JP" altLang="en-US" noProof="0"/>
              <a:t>マスター タイトルの書式設定</a:t>
            </a:r>
            <a:endParaRPr lang="ja-JP" altLang="en-US" noProof="0" dirty="0"/>
          </a:p>
        </p:txBody>
      </p:sp>
      <p:sp>
        <p:nvSpPr>
          <p:cNvPr id="19" name="テキスト プレースホルダー 2"/>
          <p:cNvSpPr>
            <a:spLocks noGrp="1"/>
          </p:cNvSpPr>
          <p:nvPr>
            <p:ph type="body" idx="1"/>
          </p:nvPr>
        </p:nvSpPr>
        <p:spPr>
          <a:xfrm>
            <a:off x="913795" y="3904106"/>
            <a:ext cx="3300984" cy="576262"/>
          </a:xfrm>
        </p:spPr>
        <p:txBody>
          <a:bodyPr rtlCol="0"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マスター テキストの書式設定</a:t>
            </a:r>
          </a:p>
        </p:txBody>
      </p:sp>
      <p:sp>
        <p:nvSpPr>
          <p:cNvPr id="20" name="図プレースホルダー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ja-JP" altLang="en-US" noProof="0"/>
              <a:t>アイコンをクリックして図を追加</a:t>
            </a:r>
            <a:endParaRPr lang="ja-JP" altLang="en-US" noProof="0" dirty="0"/>
          </a:p>
        </p:txBody>
      </p:sp>
      <p:sp>
        <p:nvSpPr>
          <p:cNvPr id="21" name="テキスト プレースホルダー 3"/>
          <p:cNvSpPr>
            <a:spLocks noGrp="1"/>
          </p:cNvSpPr>
          <p:nvPr>
            <p:ph type="body" sz="half" idx="18"/>
          </p:nvPr>
        </p:nvSpPr>
        <p:spPr>
          <a:xfrm>
            <a:off x="913795" y="4572443"/>
            <a:ext cx="3300984" cy="121875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ja-JP" altLang="en-US" noProof="0"/>
              <a:t>マスター テキストの書式設定</a:t>
            </a:r>
          </a:p>
        </p:txBody>
      </p:sp>
      <p:sp>
        <p:nvSpPr>
          <p:cNvPr id="22" name="テキスト プレースホルダー 4"/>
          <p:cNvSpPr>
            <a:spLocks noGrp="1"/>
          </p:cNvSpPr>
          <p:nvPr>
            <p:ph type="body" sz="quarter" idx="3"/>
          </p:nvPr>
        </p:nvSpPr>
        <p:spPr>
          <a:xfrm>
            <a:off x="4442788" y="3904106"/>
            <a:ext cx="3300984" cy="576262"/>
          </a:xfrm>
        </p:spPr>
        <p:txBody>
          <a:bodyPr rtlCol="0"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マスター テキストの書式設定</a:t>
            </a:r>
          </a:p>
        </p:txBody>
      </p:sp>
      <p:sp>
        <p:nvSpPr>
          <p:cNvPr id="23" name="図プレースホルダー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ja-JP" altLang="en-US" noProof="0"/>
              <a:t>アイコンをクリックして図を追加</a:t>
            </a:r>
            <a:endParaRPr lang="ja-JP" altLang="en-US" noProof="0" dirty="0"/>
          </a:p>
        </p:txBody>
      </p:sp>
      <p:sp>
        <p:nvSpPr>
          <p:cNvPr id="24" name="テキスト プレースホルダー 3"/>
          <p:cNvSpPr>
            <a:spLocks noGrp="1"/>
          </p:cNvSpPr>
          <p:nvPr>
            <p:ph type="body" sz="half" idx="19"/>
          </p:nvPr>
        </p:nvSpPr>
        <p:spPr>
          <a:xfrm>
            <a:off x="4441435" y="4572442"/>
            <a:ext cx="3300984" cy="121875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ja-JP" altLang="en-US" noProof="0"/>
              <a:t>マスター テキストの書式設定</a:t>
            </a:r>
          </a:p>
        </p:txBody>
      </p:sp>
      <p:sp>
        <p:nvSpPr>
          <p:cNvPr id="25" name="テキスト プレースホルダー 4"/>
          <p:cNvSpPr>
            <a:spLocks noGrp="1"/>
          </p:cNvSpPr>
          <p:nvPr>
            <p:ph type="body" sz="quarter" idx="13"/>
          </p:nvPr>
        </p:nvSpPr>
        <p:spPr>
          <a:xfrm>
            <a:off x="7966697" y="3904106"/>
            <a:ext cx="3300984" cy="576262"/>
          </a:xfrm>
        </p:spPr>
        <p:txBody>
          <a:bodyPr rtlCol="0"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マスター テキストの書式設定</a:t>
            </a:r>
          </a:p>
        </p:txBody>
      </p:sp>
      <p:sp>
        <p:nvSpPr>
          <p:cNvPr id="26" name="図プレースホルダー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ja-JP" altLang="en-US" noProof="0"/>
              <a:t>アイコンをクリックして図を追加</a:t>
            </a:r>
            <a:endParaRPr lang="ja-JP" altLang="en-US" noProof="0" dirty="0"/>
          </a:p>
        </p:txBody>
      </p:sp>
      <p:sp>
        <p:nvSpPr>
          <p:cNvPr id="27" name="テキスト プレースホルダー 3"/>
          <p:cNvSpPr>
            <a:spLocks noGrp="1"/>
          </p:cNvSpPr>
          <p:nvPr>
            <p:ph type="body" sz="half" idx="20"/>
          </p:nvPr>
        </p:nvSpPr>
        <p:spPr>
          <a:xfrm>
            <a:off x="7966572" y="4572442"/>
            <a:ext cx="3300984" cy="121875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ja-JP" altLang="en-US" noProof="0"/>
              <a:t>マスター テキストの書式設定</a:t>
            </a:r>
          </a:p>
        </p:txBody>
      </p:sp>
      <p:sp>
        <p:nvSpPr>
          <p:cNvPr id="3" name="日付プレースホルダー 2"/>
          <p:cNvSpPr>
            <a:spLocks noGrp="1"/>
          </p:cNvSpPr>
          <p:nvPr>
            <p:ph type="dt" sz="half" idx="10"/>
          </p:nvPr>
        </p:nvSpPr>
        <p:spPr/>
        <p:txBody>
          <a:bodyPr rtlCol="0"/>
          <a:lstStyle/>
          <a:p>
            <a:pPr rtl="0"/>
            <a:fld id="{8CF2109E-8914-46D8-8FC4-05BA55489BC5}" type="datetime1">
              <a:rPr lang="ja-JP" altLang="en-US" noProof="0" smtClean="0"/>
              <a:t>2026/3/28</a:t>
            </a:fld>
            <a:endParaRPr lang="ja-JP" altLang="en-US" noProof="0" dirty="0"/>
          </a:p>
        </p:txBody>
      </p:sp>
      <p:sp>
        <p:nvSpPr>
          <p:cNvPr id="4" name="フッター プレースホルダー 3"/>
          <p:cNvSpPr>
            <a:spLocks noGrp="1"/>
          </p:cNvSpPr>
          <p:nvPr>
            <p:ph type="ftr" sz="quarter" idx="11"/>
          </p:nvPr>
        </p:nvSpPr>
        <p:spPr/>
        <p:txBody>
          <a:bodyPr rtlCol="0"/>
          <a:lstStyle/>
          <a:p>
            <a:pPr rtl="0"/>
            <a:endParaRPr lang="ja-JP" altLang="en-US" noProof="0" dirty="0"/>
          </a:p>
        </p:txBody>
      </p:sp>
      <p:sp>
        <p:nvSpPr>
          <p:cNvPr id="5" name="スライド番号プレースホルダー 4"/>
          <p:cNvSpPr>
            <a:spLocks noGrp="1"/>
          </p:cNvSpPr>
          <p:nvPr>
            <p:ph type="sldNum" sz="quarter" idx="12"/>
          </p:nvPr>
        </p:nvSpPr>
        <p:spPr/>
        <p:txBody>
          <a:bodyPr rtlCol="0"/>
          <a:lstStyle/>
          <a:p>
            <a:pPr rtl="0"/>
            <a:fld id="{3A98EE3D-8CD1-4C3F-BD1C-C98C9596463C}" type="slidenum">
              <a:rPr lang="en-US" altLang="ja-JP" noProof="0" smtClean="0"/>
              <a:t>‹#›</a:t>
            </a:fld>
            <a:endParaRPr lang="ja-JP" altLang="en-US" noProof="0" dirty="0"/>
          </a:p>
        </p:txBody>
      </p:sp>
    </p:spTree>
    <p:extLst>
      <p:ext uri="{BB962C8B-B14F-4D97-AF65-F5344CB8AC3E}">
        <p14:creationId xmlns:p14="http://schemas.microsoft.com/office/powerpoint/2010/main" val="1793254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セグエ">
    <p:spTree>
      <p:nvGrpSpPr>
        <p:cNvPr id="1" name=""/>
        <p:cNvGrpSpPr/>
        <p:nvPr/>
      </p:nvGrpSpPr>
      <p:grpSpPr>
        <a:xfrm>
          <a:off x="0" y="0"/>
          <a:ext cx="0" cy="0"/>
          <a:chOff x="0" y="0"/>
          <a:chExt cx="0" cy="0"/>
        </a:xfrm>
      </p:grpSpPr>
      <p:sp>
        <p:nvSpPr>
          <p:cNvPr id="9" name="フリーフォーム:図形 8" descr="Tag=AccentColor&#10;Flavor=Light&#10;Target=Fill">
            <a:extLst>
              <a:ext uri="{FF2B5EF4-FFF2-40B4-BE49-F238E27FC236}">
                <a16:creationId xmlns:a16="http://schemas.microsoft.com/office/drawing/2014/main" id="{1531EA5B-7FC1-4088-B6D5-4395F4C1F3C8}"/>
              </a:ext>
            </a:extLst>
          </p:cNvPr>
          <p:cNvSpPr/>
          <p:nvPr userDrawn="1"/>
        </p:nvSpPr>
        <p:spPr>
          <a:xfrm>
            <a:off x="380990"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ja-JP" altLang="en-US" noProof="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64AD5705-B027-4C44-B38A-60296E29EB12}"/>
              </a:ext>
            </a:extLst>
          </p:cNvPr>
          <p:cNvSpPr>
            <a:spLocks noGrp="1"/>
          </p:cNvSpPr>
          <p:nvPr>
            <p:ph type="title" hasCustomPrompt="1"/>
          </p:nvPr>
        </p:nvSpPr>
        <p:spPr>
          <a:xfrm>
            <a:off x="1768928" y="2242457"/>
            <a:ext cx="3731849" cy="2373086"/>
          </a:xfrm>
        </p:spPr>
        <p:txBody>
          <a:bodyPr rtlCol="0" anchor="ctr">
            <a:normAutofit/>
          </a:bodyPr>
          <a:lstStyle>
            <a:lvl1pPr>
              <a:defRPr sz="4000" b="1" i="0">
                <a:solidFill>
                  <a:schemeClr val="bg1"/>
                </a:solidFill>
                <a:latin typeface="Meiryo UI" panose="020B0604030504040204" pitchFamily="50" charset="-128"/>
                <a:ea typeface="Meiryo UI" panose="020B0604030504040204" pitchFamily="50" charset="-128"/>
              </a:defRPr>
            </a:lvl1pPr>
          </a:lstStyle>
          <a:p>
            <a:pPr rtl="0"/>
            <a:r>
              <a:rPr lang="ja-JP" altLang="en-US" noProof="0"/>
              <a:t>タイトル</a:t>
            </a:r>
          </a:p>
        </p:txBody>
      </p:sp>
      <p:sp>
        <p:nvSpPr>
          <p:cNvPr id="4" name="日付プレースホルダー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lvl1pPr>
              <a:defRPr>
                <a:latin typeface="Meiryo UI" panose="020B0604030504040204" pitchFamily="50" charset="-128"/>
                <a:ea typeface="Meiryo UI" panose="020B0604030504040204" pitchFamily="50" charset="-128"/>
              </a:defRPr>
            </a:lvl1pPr>
          </a:lstStyle>
          <a:p>
            <a:r>
              <a:rPr lang="en-US" altLang="ja-JP" noProof="0" dirty="0"/>
              <a:t>20XX/9/3</a:t>
            </a:r>
            <a:endParaRPr lang="ja-JP" altLang="en-US" noProof="0">
              <a:latin typeface="Meiryo UI" panose="020B0604030504040204" pitchFamily="50" charset="-128"/>
              <a:ea typeface="Meiryo UI" panose="020B0604030504040204" pitchFamily="50" charset="-128"/>
            </a:endParaRPr>
          </a:p>
        </p:txBody>
      </p:sp>
      <p:sp>
        <p:nvSpPr>
          <p:cNvPr id="5" name="フッター プレースホルダー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r>
              <a:rPr lang="ja-JP" altLang="en-US" noProof="0"/>
              <a:t>プレゼンテーションのタイトル</a:t>
            </a:r>
            <a:endParaRPr lang="ja-JP" altLang="en-US" noProof="0">
              <a:latin typeface="Meiryo UI" panose="020B0604030504040204" pitchFamily="50" charset="-128"/>
              <a:ea typeface="Meiryo UI" panose="020B0604030504040204" pitchFamily="50" charset="-128"/>
            </a:endParaRPr>
          </a:p>
        </p:txBody>
      </p:sp>
      <p:sp>
        <p:nvSpPr>
          <p:cNvPr id="6" name="スライド番号プレースホルダー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B9713C8C-8E70-45D5-AE59-23E60168254E}" type="slidenum">
              <a:rPr lang="en-US" altLang="ja-JP" noProof="0" smtClean="0"/>
              <a:pPr/>
              <a:t>‹#›</a:t>
            </a:fld>
            <a:endParaRPr lang="ja-JP" altLang="en-US" noProof="0">
              <a:latin typeface="Meiryo UI" panose="020B0604030504040204" pitchFamily="50" charset="-128"/>
              <a:ea typeface="Meiryo UI" panose="020B0604030504040204" pitchFamily="50" charset="-128"/>
            </a:endParaRPr>
          </a:p>
        </p:txBody>
      </p:sp>
      <p:sp>
        <p:nvSpPr>
          <p:cNvPr id="15" name="コンテンツ プレースホルダー 13">
            <a:extLst>
              <a:ext uri="{FF2B5EF4-FFF2-40B4-BE49-F238E27FC236}">
                <a16:creationId xmlns:a16="http://schemas.microsoft.com/office/drawing/2014/main" id="{CCD14F82-32BC-4E61-83EA-CB71ED780A3F}"/>
              </a:ext>
            </a:extLst>
          </p:cNvPr>
          <p:cNvSpPr>
            <a:spLocks noGrp="1"/>
          </p:cNvSpPr>
          <p:nvPr>
            <p:ph sz="quarter" idx="13" hasCustomPrompt="1"/>
          </p:nvPr>
        </p:nvSpPr>
        <p:spPr>
          <a:xfrm>
            <a:off x="6735763" y="712788"/>
            <a:ext cx="4618037" cy="5432425"/>
          </a:xfrm>
        </p:spPr>
        <p:txBody>
          <a:bodyPr rtlCol="0" anchor="ctr"/>
          <a:lstStyle>
            <a:lvl1pPr marL="0" indent="0">
              <a:buNone/>
              <a:defRPr sz="180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Tree>
    <p:extLst>
      <p:ext uri="{BB962C8B-B14F-4D97-AF65-F5344CB8AC3E}">
        <p14:creationId xmlns:p14="http://schemas.microsoft.com/office/powerpoint/2010/main" val="6620649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8410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endParaRPr lang="ja-JP" altLang="en-US" noProof="0" dirty="0"/>
          </a:p>
        </p:txBody>
      </p:sp>
      <p:sp>
        <p:nvSpPr>
          <p:cNvPr id="3" name="コンテンツ プレースホルダー 2"/>
          <p:cNvSpPr>
            <a:spLocks noGrp="1"/>
          </p:cNvSpPr>
          <p:nvPr>
            <p:ph idx="1"/>
          </p:nvPr>
        </p:nvSpPr>
        <p:spPr/>
        <p:txBody>
          <a:bodyPr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日付プレースホルダー 3"/>
          <p:cNvSpPr>
            <a:spLocks noGrp="1"/>
          </p:cNvSpPr>
          <p:nvPr>
            <p:ph type="dt" sz="half" idx="10"/>
          </p:nvPr>
        </p:nvSpPr>
        <p:spPr/>
        <p:txBody>
          <a:bodyPr rtlCol="0"/>
          <a:lstStyle/>
          <a:p>
            <a:pPr rtl="0"/>
            <a:fld id="{F1004C8D-6C76-4892-A136-9C6099763C96}" type="datetime1">
              <a:rPr lang="ja-JP" altLang="en-US" noProof="0" smtClean="0"/>
              <a:t>2026/3/28</a:t>
            </a:fld>
            <a:endParaRPr lang="ja-JP" altLang="en-US" noProof="0" dirty="0"/>
          </a:p>
        </p:txBody>
      </p:sp>
      <p:sp>
        <p:nvSpPr>
          <p:cNvPr id="5" name="フッター プレースホルダー 4"/>
          <p:cNvSpPr>
            <a:spLocks noGrp="1"/>
          </p:cNvSpPr>
          <p:nvPr>
            <p:ph type="ftr" sz="quarter" idx="11"/>
          </p:nvPr>
        </p:nvSpPr>
        <p:spPr/>
        <p:txBody>
          <a:bodyPr rtlCol="0"/>
          <a:lstStyle/>
          <a:p>
            <a:pPr rtl="0"/>
            <a:endParaRPr lang="ja-JP" altLang="en-US" noProof="0" dirty="0"/>
          </a:p>
        </p:txBody>
      </p:sp>
      <p:sp>
        <p:nvSpPr>
          <p:cNvPr id="6" name="スライド番号プレースホルダー 5"/>
          <p:cNvSpPr>
            <a:spLocks noGrp="1"/>
          </p:cNvSpPr>
          <p:nvPr>
            <p:ph type="sldNum" sz="quarter" idx="12"/>
          </p:nvPr>
        </p:nvSpPr>
        <p:spPr/>
        <p:txBody>
          <a:bodyPr rtlCol="0"/>
          <a:lstStyle/>
          <a:p>
            <a:pPr rtl="0"/>
            <a:fld id="{3A98EE3D-8CD1-4C3F-BD1C-C98C9596463C}" type="slidenum">
              <a:rPr lang="en-US" altLang="ja-JP" noProof="0" smtClean="0"/>
              <a:t>‹#›</a:t>
            </a:fld>
            <a:endParaRPr lang="ja-JP" altLang="en-US" noProof="0" dirty="0"/>
          </a:p>
        </p:txBody>
      </p:sp>
    </p:spTree>
    <p:extLst>
      <p:ext uri="{BB962C8B-B14F-4D97-AF65-F5344CB8AC3E}">
        <p14:creationId xmlns:p14="http://schemas.microsoft.com/office/powerpoint/2010/main" val="3154865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1295401" y="1761067"/>
            <a:ext cx="9590550" cy="1828813"/>
          </a:xfrm>
        </p:spPr>
        <p:txBody>
          <a:bodyPr rtlCol="0" anchor="b"/>
          <a:lstStyle>
            <a:lvl1pPr algn="ctr">
              <a:defRPr sz="4000" b="0" cap="none"/>
            </a:lvl1pPr>
          </a:lstStyle>
          <a:p>
            <a:pPr rtl="0"/>
            <a:r>
              <a:rPr lang="ja-JP" altLang="en-US" noProof="0"/>
              <a:t>マスター タイトルの書式設定</a:t>
            </a:r>
            <a:endParaRPr lang="ja-JP" altLang="en-US" noProof="0" dirty="0"/>
          </a:p>
        </p:txBody>
      </p:sp>
      <p:sp>
        <p:nvSpPr>
          <p:cNvPr id="3" name="テキスト プレースホルダー 2"/>
          <p:cNvSpPr>
            <a:spLocks noGrp="1"/>
          </p:cNvSpPr>
          <p:nvPr>
            <p:ph type="body" idx="1"/>
          </p:nvPr>
        </p:nvSpPr>
        <p:spPr>
          <a:xfrm>
            <a:off x="1295401" y="3763439"/>
            <a:ext cx="9590550" cy="1333494"/>
          </a:xfrm>
        </p:spPr>
        <p:txBody>
          <a:bodyPr rtlCol="0"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ja-JP" altLang="en-US" noProof="0"/>
              <a:t>マスター テキストの書式設定</a:t>
            </a:r>
          </a:p>
        </p:txBody>
      </p:sp>
      <p:sp>
        <p:nvSpPr>
          <p:cNvPr id="4" name="日付プレースホルダー 3"/>
          <p:cNvSpPr>
            <a:spLocks noGrp="1"/>
          </p:cNvSpPr>
          <p:nvPr>
            <p:ph type="dt" sz="half" idx="10"/>
          </p:nvPr>
        </p:nvSpPr>
        <p:spPr/>
        <p:txBody>
          <a:bodyPr rtlCol="0"/>
          <a:lstStyle/>
          <a:p>
            <a:pPr rtl="0"/>
            <a:fld id="{242A2D7E-FFE8-4444-8A69-4D054D6A7FB1}" type="datetime1">
              <a:rPr lang="ja-JP" altLang="en-US" noProof="0" smtClean="0"/>
              <a:t>2026/3/28</a:t>
            </a:fld>
            <a:endParaRPr lang="ja-JP" altLang="en-US" noProof="0" dirty="0"/>
          </a:p>
        </p:txBody>
      </p:sp>
      <p:sp>
        <p:nvSpPr>
          <p:cNvPr id="5" name="フッター プレースホルダー 4"/>
          <p:cNvSpPr>
            <a:spLocks noGrp="1"/>
          </p:cNvSpPr>
          <p:nvPr>
            <p:ph type="ftr" sz="quarter" idx="11"/>
          </p:nvPr>
        </p:nvSpPr>
        <p:spPr/>
        <p:txBody>
          <a:bodyPr rtlCol="0"/>
          <a:lstStyle/>
          <a:p>
            <a:pPr rtl="0"/>
            <a:endParaRPr lang="ja-JP" altLang="en-US" noProof="0" dirty="0"/>
          </a:p>
        </p:txBody>
      </p:sp>
      <p:sp>
        <p:nvSpPr>
          <p:cNvPr id="6" name="スライド番号プレースホルダー 5"/>
          <p:cNvSpPr>
            <a:spLocks noGrp="1"/>
          </p:cNvSpPr>
          <p:nvPr>
            <p:ph type="sldNum" sz="quarter" idx="12"/>
          </p:nvPr>
        </p:nvSpPr>
        <p:spPr/>
        <p:txBody>
          <a:bodyPr rtlCol="0"/>
          <a:lstStyle/>
          <a:p>
            <a:pPr rtl="0"/>
            <a:fld id="{3A98EE3D-8CD1-4C3F-BD1C-C98C9596463C}" type="slidenum">
              <a:rPr lang="en-US" altLang="ja-JP" noProof="0" smtClean="0"/>
              <a:pPr/>
              <a:t>‹#›</a:t>
            </a:fld>
            <a:endParaRPr lang="ja-JP" altLang="en-US" noProof="0" dirty="0"/>
          </a:p>
        </p:txBody>
      </p:sp>
    </p:spTree>
    <p:extLst>
      <p:ext uri="{BB962C8B-B14F-4D97-AF65-F5344CB8AC3E}">
        <p14:creationId xmlns:p14="http://schemas.microsoft.com/office/powerpoint/2010/main" val="84640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段組">
    <p:spTree>
      <p:nvGrpSpPr>
        <p:cNvPr id="1" name=""/>
        <p:cNvGrpSpPr/>
        <p:nvPr/>
      </p:nvGrpSpPr>
      <p:grpSpPr>
        <a:xfrm>
          <a:off x="0" y="0"/>
          <a:ext cx="0" cy="0"/>
          <a:chOff x="0" y="0"/>
          <a:chExt cx="0" cy="0"/>
        </a:xfrm>
      </p:grpSpPr>
      <p:sp>
        <p:nvSpPr>
          <p:cNvPr id="2" name="タイトル 1"/>
          <p:cNvSpPr>
            <a:spLocks noGrp="1"/>
          </p:cNvSpPr>
          <p:nvPr>
            <p:ph type="title"/>
          </p:nvPr>
        </p:nvSpPr>
        <p:spPr>
          <a:xfrm>
            <a:off x="913795" y="609600"/>
            <a:ext cx="10353762" cy="1261872"/>
          </a:xfrm>
        </p:spPr>
        <p:txBody>
          <a:bodyPr rtlCol="0"/>
          <a:lstStyle/>
          <a:p>
            <a:pPr rtl="0"/>
            <a:r>
              <a:rPr lang="ja-JP" altLang="en-US" noProof="0"/>
              <a:t>マスター タイトルの書式設定</a:t>
            </a:r>
            <a:endParaRPr lang="ja-JP" altLang="en-US" noProof="0" dirty="0"/>
          </a:p>
        </p:txBody>
      </p:sp>
      <p:sp>
        <p:nvSpPr>
          <p:cNvPr id="3" name="コンテンツ プレースホルダー 2"/>
          <p:cNvSpPr>
            <a:spLocks noGrp="1"/>
          </p:cNvSpPr>
          <p:nvPr>
            <p:ph sz="half" idx="1"/>
          </p:nvPr>
        </p:nvSpPr>
        <p:spPr>
          <a:xfrm>
            <a:off x="913795" y="2076450"/>
            <a:ext cx="4856841" cy="3622671"/>
          </a:xfrm>
        </p:spPr>
        <p:txBody>
          <a:bodyPr rtlCol="0" anchor="t">
            <a:normAutofit/>
          </a:body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コンテンツ プレースホルダー 3"/>
          <p:cNvSpPr>
            <a:spLocks noGrp="1"/>
          </p:cNvSpPr>
          <p:nvPr>
            <p:ph sz="half" idx="2"/>
          </p:nvPr>
        </p:nvSpPr>
        <p:spPr>
          <a:xfrm>
            <a:off x="6410716" y="2076451"/>
            <a:ext cx="4856841" cy="3622672"/>
          </a:xfrm>
        </p:spPr>
        <p:txBody>
          <a:bodyPr rtlCol="0" anchor="t">
            <a:normAutofit/>
          </a:body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5" name="日付プレースホルダー 4"/>
          <p:cNvSpPr>
            <a:spLocks noGrp="1"/>
          </p:cNvSpPr>
          <p:nvPr>
            <p:ph type="dt" sz="half" idx="10"/>
          </p:nvPr>
        </p:nvSpPr>
        <p:spPr/>
        <p:txBody>
          <a:bodyPr rtlCol="0"/>
          <a:lstStyle/>
          <a:p>
            <a:pPr rtl="0"/>
            <a:fld id="{E6A15EDF-B1A1-4F5B-B886-5281F007CEC2}" type="datetime1">
              <a:rPr lang="ja-JP" altLang="en-US" noProof="0" smtClean="0"/>
              <a:t>2026/3/28</a:t>
            </a:fld>
            <a:endParaRPr lang="ja-JP" altLang="en-US" noProof="0" dirty="0"/>
          </a:p>
        </p:txBody>
      </p:sp>
      <p:sp>
        <p:nvSpPr>
          <p:cNvPr id="6" name="フッター プレースホルダー 5"/>
          <p:cNvSpPr>
            <a:spLocks noGrp="1"/>
          </p:cNvSpPr>
          <p:nvPr>
            <p:ph type="ftr" sz="quarter" idx="11"/>
          </p:nvPr>
        </p:nvSpPr>
        <p:spPr/>
        <p:txBody>
          <a:bodyPr rtlCol="0"/>
          <a:lstStyle/>
          <a:p>
            <a:pPr rtl="0"/>
            <a:endParaRPr lang="ja-JP" altLang="en-US" noProof="0" dirty="0"/>
          </a:p>
        </p:txBody>
      </p:sp>
      <p:sp>
        <p:nvSpPr>
          <p:cNvPr id="7" name="スライド番号プレースホルダー 6"/>
          <p:cNvSpPr>
            <a:spLocks noGrp="1"/>
          </p:cNvSpPr>
          <p:nvPr>
            <p:ph type="sldNum" sz="quarter" idx="12"/>
          </p:nvPr>
        </p:nvSpPr>
        <p:spPr/>
        <p:txBody>
          <a:bodyPr rtlCol="0"/>
          <a:lstStyle/>
          <a:p>
            <a:pPr rtl="0"/>
            <a:fld id="{3A98EE3D-8CD1-4C3F-BD1C-C98C9596463C}" type="slidenum">
              <a:rPr lang="en-US" altLang="ja-JP" noProof="0" smtClean="0"/>
              <a:t>‹#›</a:t>
            </a:fld>
            <a:endParaRPr lang="ja-JP" altLang="en-US" noProof="0" dirty="0"/>
          </a:p>
        </p:txBody>
      </p:sp>
    </p:spTree>
    <p:extLst>
      <p:ext uri="{BB962C8B-B14F-4D97-AF65-F5344CB8AC3E}">
        <p14:creationId xmlns:p14="http://schemas.microsoft.com/office/powerpoint/2010/main" val="3988205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pic>
        <p:nvPicPr>
          <p:cNvPr id="20" name="画像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画像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タイトル 1"/>
          <p:cNvSpPr>
            <a:spLocks noGrp="1"/>
          </p:cNvSpPr>
          <p:nvPr>
            <p:ph type="title"/>
          </p:nvPr>
        </p:nvSpPr>
        <p:spPr>
          <a:xfrm>
            <a:off x="913795" y="609600"/>
            <a:ext cx="10353762" cy="970450"/>
          </a:xfrm>
        </p:spPr>
        <p:txBody>
          <a:bodyPr rtlCol="0"/>
          <a:lstStyle>
            <a:lvl1pPr>
              <a:defRPr/>
            </a:lvl1pPr>
          </a:lstStyle>
          <a:p>
            <a:pPr rtl="0"/>
            <a:r>
              <a:rPr lang="ja-JP" altLang="en-US" noProof="0"/>
              <a:t>マスター タイトルの書式設定</a:t>
            </a:r>
            <a:endParaRPr lang="ja-JP" altLang="en-US" noProof="0" dirty="0"/>
          </a:p>
        </p:txBody>
      </p:sp>
      <p:sp>
        <p:nvSpPr>
          <p:cNvPr id="3" name="テキスト プレースホルダー 2"/>
          <p:cNvSpPr>
            <a:spLocks noGrp="1"/>
          </p:cNvSpPr>
          <p:nvPr>
            <p:ph type="body" idx="1"/>
          </p:nvPr>
        </p:nvSpPr>
        <p:spPr>
          <a:xfrm>
            <a:off x="1046013" y="1855153"/>
            <a:ext cx="4764764" cy="692494"/>
          </a:xfrm>
        </p:spPr>
        <p:txBody>
          <a:bodyPr rtlCol="0" anchor="b">
            <a:noAutofit/>
          </a:bodyPr>
          <a:lstStyle>
            <a:lvl1pPr marL="0" indent="0" algn="ctr" rtl="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マスター テキストの書式設定</a:t>
            </a:r>
          </a:p>
        </p:txBody>
      </p:sp>
      <p:sp>
        <p:nvSpPr>
          <p:cNvPr id="4" name="コンテンツ プレースホルダー 3"/>
          <p:cNvSpPr>
            <a:spLocks noGrp="1"/>
          </p:cNvSpPr>
          <p:nvPr>
            <p:ph sz="half" idx="2"/>
          </p:nvPr>
        </p:nvSpPr>
        <p:spPr>
          <a:xfrm>
            <a:off x="1046013" y="2702103"/>
            <a:ext cx="4764764" cy="3043533"/>
          </a:xfrm>
        </p:spPr>
        <p:txBody>
          <a:bodyPr rtlCol="0" anchor="t">
            <a:normAutofit/>
          </a:bodyPr>
          <a:lstStyle>
            <a:lvl1pPr>
              <a:defRPr sz="1800"/>
            </a:lvl1pPr>
            <a:lvl2pPr>
              <a:defRPr sz="1600"/>
            </a:lvl2pPr>
            <a:lvl3pPr>
              <a:defRPr sz="1400"/>
            </a:lvl3pPr>
            <a:lvl4pPr>
              <a:defRPr sz="1200"/>
            </a:lvl4pPr>
            <a:lvl5pPr>
              <a:defRPr sz="1200"/>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5" name="テキスト プレースホルダー 4"/>
          <p:cNvSpPr>
            <a:spLocks noGrp="1"/>
          </p:cNvSpPr>
          <p:nvPr>
            <p:ph type="body" sz="quarter" idx="3"/>
          </p:nvPr>
        </p:nvSpPr>
        <p:spPr>
          <a:xfrm>
            <a:off x="6363166" y="1855152"/>
            <a:ext cx="4779582" cy="692495"/>
          </a:xfrm>
        </p:spPr>
        <p:txBody>
          <a:bodyPr rtlCol="0" anchor="b">
            <a:noAutofit/>
          </a:bodyPr>
          <a:lstStyle>
            <a:lvl1pPr marL="0" indent="0" algn="ctr" rtl="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マスター テキストの書式設定</a:t>
            </a:r>
          </a:p>
        </p:txBody>
      </p:sp>
      <p:sp>
        <p:nvSpPr>
          <p:cNvPr id="6" name="コンテンツ プレースホルダー 5"/>
          <p:cNvSpPr>
            <a:spLocks noGrp="1"/>
          </p:cNvSpPr>
          <p:nvPr>
            <p:ph sz="quarter" idx="4"/>
          </p:nvPr>
        </p:nvSpPr>
        <p:spPr>
          <a:xfrm>
            <a:off x="6363167" y="2702103"/>
            <a:ext cx="4779581" cy="3043533"/>
          </a:xfrm>
        </p:spPr>
        <p:txBody>
          <a:bodyPr rtlCol="0" anchor="t">
            <a:normAutofit/>
          </a:bodyPr>
          <a:lstStyle>
            <a:lvl1pPr>
              <a:defRPr sz="1800"/>
            </a:lvl1pPr>
            <a:lvl2pPr>
              <a:defRPr sz="1600"/>
            </a:lvl2pPr>
            <a:lvl3pPr>
              <a:defRPr sz="1400"/>
            </a:lvl3pPr>
            <a:lvl4pPr>
              <a:defRPr sz="1200"/>
            </a:lvl4pPr>
            <a:lvl5pPr>
              <a:defRPr sz="1200"/>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7" name="日付プレースホルダー 6"/>
          <p:cNvSpPr>
            <a:spLocks noGrp="1"/>
          </p:cNvSpPr>
          <p:nvPr>
            <p:ph type="dt" sz="half" idx="10"/>
          </p:nvPr>
        </p:nvSpPr>
        <p:spPr/>
        <p:txBody>
          <a:bodyPr rtlCol="0"/>
          <a:lstStyle/>
          <a:p>
            <a:pPr rtl="0"/>
            <a:fld id="{FACBA674-B12E-4A9C-870A-505978E4D347}" type="datetime1">
              <a:rPr lang="ja-JP" altLang="en-US" noProof="0" smtClean="0"/>
              <a:t>2026/3/28</a:t>
            </a:fld>
            <a:endParaRPr lang="ja-JP" altLang="en-US" noProof="0" dirty="0"/>
          </a:p>
        </p:txBody>
      </p:sp>
      <p:sp>
        <p:nvSpPr>
          <p:cNvPr id="8" name="フッター プレースホルダー 7"/>
          <p:cNvSpPr>
            <a:spLocks noGrp="1"/>
          </p:cNvSpPr>
          <p:nvPr>
            <p:ph type="ftr" sz="quarter" idx="11"/>
          </p:nvPr>
        </p:nvSpPr>
        <p:spPr/>
        <p:txBody>
          <a:bodyPr rtlCol="0"/>
          <a:lstStyle/>
          <a:p>
            <a:pPr rtl="0"/>
            <a:endParaRPr lang="ja-JP" altLang="en-US" noProof="0" dirty="0"/>
          </a:p>
        </p:txBody>
      </p:sp>
      <p:sp>
        <p:nvSpPr>
          <p:cNvPr id="9" name="スライド番号プレースホルダー 8"/>
          <p:cNvSpPr>
            <a:spLocks noGrp="1"/>
          </p:cNvSpPr>
          <p:nvPr>
            <p:ph type="sldNum" sz="quarter" idx="12"/>
          </p:nvPr>
        </p:nvSpPr>
        <p:spPr/>
        <p:txBody>
          <a:bodyPr rtlCol="0"/>
          <a:lstStyle/>
          <a:p>
            <a:pPr rtl="0"/>
            <a:fld id="{3A98EE3D-8CD1-4C3F-BD1C-C98C9596463C}" type="slidenum">
              <a:rPr lang="en-US" altLang="ja-JP" noProof="0" smtClean="0"/>
              <a:t>‹#›</a:t>
            </a:fld>
            <a:endParaRPr lang="ja-JP" altLang="en-US" noProof="0" dirty="0"/>
          </a:p>
        </p:txBody>
      </p:sp>
    </p:spTree>
    <p:extLst>
      <p:ext uri="{BB962C8B-B14F-4D97-AF65-F5344CB8AC3E}">
        <p14:creationId xmlns:p14="http://schemas.microsoft.com/office/powerpoint/2010/main" val="2235120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endParaRPr lang="ja-JP" altLang="en-US" noProof="0" dirty="0"/>
          </a:p>
        </p:txBody>
      </p:sp>
      <p:sp>
        <p:nvSpPr>
          <p:cNvPr id="3" name="日付プレースホルダー 2"/>
          <p:cNvSpPr>
            <a:spLocks noGrp="1"/>
          </p:cNvSpPr>
          <p:nvPr>
            <p:ph type="dt" sz="half" idx="10"/>
          </p:nvPr>
        </p:nvSpPr>
        <p:spPr/>
        <p:txBody>
          <a:bodyPr rtlCol="0"/>
          <a:lstStyle/>
          <a:p>
            <a:pPr rtl="0"/>
            <a:fld id="{510CD04C-9C91-47B9-AD1B-CB5E3C5F2EB7}" type="datetime1">
              <a:rPr lang="ja-JP" altLang="en-US" noProof="0" smtClean="0"/>
              <a:t>2026/3/28</a:t>
            </a:fld>
            <a:endParaRPr lang="ja-JP" altLang="en-US" noProof="0" dirty="0"/>
          </a:p>
        </p:txBody>
      </p:sp>
      <p:sp>
        <p:nvSpPr>
          <p:cNvPr id="4" name="フッター プレースホルダー 3"/>
          <p:cNvSpPr>
            <a:spLocks noGrp="1"/>
          </p:cNvSpPr>
          <p:nvPr>
            <p:ph type="ftr" sz="quarter" idx="11"/>
          </p:nvPr>
        </p:nvSpPr>
        <p:spPr/>
        <p:txBody>
          <a:bodyPr rtlCol="0"/>
          <a:lstStyle/>
          <a:p>
            <a:pPr rtl="0"/>
            <a:endParaRPr lang="ja-JP" altLang="en-US" noProof="0" dirty="0"/>
          </a:p>
        </p:txBody>
      </p:sp>
      <p:sp>
        <p:nvSpPr>
          <p:cNvPr id="5" name="スライド番号プレースホルダー 4"/>
          <p:cNvSpPr>
            <a:spLocks noGrp="1"/>
          </p:cNvSpPr>
          <p:nvPr>
            <p:ph type="sldNum" sz="quarter" idx="12"/>
          </p:nvPr>
        </p:nvSpPr>
        <p:spPr/>
        <p:txBody>
          <a:bodyPr rtlCol="0"/>
          <a:lstStyle/>
          <a:p>
            <a:pPr rtl="0"/>
            <a:fld id="{3A98EE3D-8CD1-4C3F-BD1C-C98C9596463C}" type="slidenum">
              <a:rPr lang="en-US" altLang="ja-JP" noProof="0" smtClean="0"/>
              <a:t>‹#›</a:t>
            </a:fld>
            <a:endParaRPr lang="ja-JP" altLang="en-US" noProof="0" dirty="0"/>
          </a:p>
        </p:txBody>
      </p:sp>
    </p:spTree>
    <p:extLst>
      <p:ext uri="{BB962C8B-B14F-4D97-AF65-F5344CB8AC3E}">
        <p14:creationId xmlns:p14="http://schemas.microsoft.com/office/powerpoint/2010/main" val="429094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rtlCol="0"/>
          <a:lstStyle/>
          <a:p>
            <a:pPr rtl="0"/>
            <a:fld id="{9F54A936-8D81-45C6-BA98-389C9C639694}" type="datetime1">
              <a:rPr lang="ja-JP" altLang="en-US" noProof="0" smtClean="0"/>
              <a:t>2026/3/28</a:t>
            </a:fld>
            <a:endParaRPr lang="ja-JP" altLang="en-US" noProof="0" dirty="0"/>
          </a:p>
        </p:txBody>
      </p:sp>
      <p:sp>
        <p:nvSpPr>
          <p:cNvPr id="3" name="フッター プレースホルダー 2"/>
          <p:cNvSpPr>
            <a:spLocks noGrp="1"/>
          </p:cNvSpPr>
          <p:nvPr>
            <p:ph type="ftr" sz="quarter" idx="11"/>
          </p:nvPr>
        </p:nvSpPr>
        <p:spPr/>
        <p:txBody>
          <a:bodyPr rtlCol="0"/>
          <a:lstStyle/>
          <a:p>
            <a:pPr rtl="0"/>
            <a:endParaRPr lang="ja-JP" altLang="en-US" noProof="0" dirty="0"/>
          </a:p>
        </p:txBody>
      </p:sp>
      <p:sp>
        <p:nvSpPr>
          <p:cNvPr id="4" name="スライド番号プレースホルダー 3"/>
          <p:cNvSpPr>
            <a:spLocks noGrp="1"/>
          </p:cNvSpPr>
          <p:nvPr>
            <p:ph type="sldNum" sz="quarter" idx="12"/>
          </p:nvPr>
        </p:nvSpPr>
        <p:spPr/>
        <p:txBody>
          <a:bodyPr rtlCol="0"/>
          <a:lstStyle/>
          <a:p>
            <a:pPr rtl="0"/>
            <a:fld id="{3A98EE3D-8CD1-4C3F-BD1C-C98C9596463C}" type="slidenum">
              <a:rPr lang="en-US" altLang="ja-JP" noProof="0" smtClean="0"/>
              <a:t>‹#›</a:t>
            </a:fld>
            <a:endParaRPr lang="ja-JP" altLang="en-US" noProof="0" dirty="0"/>
          </a:p>
        </p:txBody>
      </p:sp>
    </p:spTree>
    <p:extLst>
      <p:ext uri="{BB962C8B-B14F-4D97-AF65-F5344CB8AC3E}">
        <p14:creationId xmlns:p14="http://schemas.microsoft.com/office/powerpoint/2010/main" val="2655130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キャプション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913795" y="609600"/>
            <a:ext cx="3706889" cy="1821918"/>
          </a:xfrm>
        </p:spPr>
        <p:txBody>
          <a:bodyPr rtlCol="0" anchor="b">
            <a:normAutofit/>
          </a:bodyPr>
          <a:lstStyle>
            <a:lvl1pPr algn="ctr">
              <a:defRPr sz="2800" b="0"/>
            </a:lvl1pPr>
          </a:lstStyle>
          <a:p>
            <a:pPr rtl="0"/>
            <a:r>
              <a:rPr lang="ja-JP" altLang="en-US" noProof="0"/>
              <a:t>マスター タイトルの書式設定</a:t>
            </a:r>
            <a:endParaRPr lang="ja-JP" altLang="en-US" noProof="0" dirty="0"/>
          </a:p>
        </p:txBody>
      </p:sp>
      <p:sp>
        <p:nvSpPr>
          <p:cNvPr id="3" name="コンテンツ プレースホルダー 2"/>
          <p:cNvSpPr>
            <a:spLocks noGrp="1"/>
          </p:cNvSpPr>
          <p:nvPr>
            <p:ph idx="1"/>
          </p:nvPr>
        </p:nvSpPr>
        <p:spPr>
          <a:xfrm>
            <a:off x="4855633" y="609600"/>
            <a:ext cx="6411924" cy="5080001"/>
          </a:xfrm>
        </p:spPr>
        <p:txBody>
          <a:bodyPr rtlCol="0">
            <a:normAutofit/>
          </a:body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テキスト プレースホルダー 3"/>
          <p:cNvSpPr>
            <a:spLocks noGrp="1"/>
          </p:cNvSpPr>
          <p:nvPr>
            <p:ph type="body" sz="half" idx="2"/>
          </p:nvPr>
        </p:nvSpPr>
        <p:spPr>
          <a:xfrm>
            <a:off x="913795" y="2673351"/>
            <a:ext cx="3706889" cy="3016250"/>
          </a:xfrm>
        </p:spPr>
        <p:txBody>
          <a:bodyPr rtlCol="0"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ja-JP" altLang="en-US" noProof="0"/>
              <a:t>マスター テキストの書式設定</a:t>
            </a:r>
          </a:p>
        </p:txBody>
      </p:sp>
      <p:sp>
        <p:nvSpPr>
          <p:cNvPr id="5" name="日付プレースホルダー 4"/>
          <p:cNvSpPr>
            <a:spLocks noGrp="1"/>
          </p:cNvSpPr>
          <p:nvPr>
            <p:ph type="dt" sz="half" idx="10"/>
          </p:nvPr>
        </p:nvSpPr>
        <p:spPr/>
        <p:txBody>
          <a:bodyPr rtlCol="0"/>
          <a:lstStyle/>
          <a:p>
            <a:pPr rtl="0"/>
            <a:fld id="{B9883EF0-5A1D-49BE-9E30-E5F416FD9E02}" type="datetime1">
              <a:rPr lang="ja-JP" altLang="en-US" noProof="0" smtClean="0"/>
              <a:t>2026/3/28</a:t>
            </a:fld>
            <a:endParaRPr lang="ja-JP" altLang="en-US" noProof="0" dirty="0"/>
          </a:p>
        </p:txBody>
      </p:sp>
      <p:sp>
        <p:nvSpPr>
          <p:cNvPr id="6" name="フッター プレースホルダー 5"/>
          <p:cNvSpPr>
            <a:spLocks noGrp="1"/>
          </p:cNvSpPr>
          <p:nvPr>
            <p:ph type="ftr" sz="quarter" idx="11"/>
          </p:nvPr>
        </p:nvSpPr>
        <p:spPr/>
        <p:txBody>
          <a:bodyPr rtlCol="0"/>
          <a:lstStyle/>
          <a:p>
            <a:pPr rtl="0"/>
            <a:endParaRPr lang="ja-JP" altLang="en-US" noProof="0" dirty="0"/>
          </a:p>
        </p:txBody>
      </p:sp>
      <p:sp>
        <p:nvSpPr>
          <p:cNvPr id="7" name="スライド番号プレースホルダー 6"/>
          <p:cNvSpPr>
            <a:spLocks noGrp="1"/>
          </p:cNvSpPr>
          <p:nvPr>
            <p:ph type="sldNum" sz="quarter" idx="12"/>
          </p:nvPr>
        </p:nvSpPr>
        <p:spPr/>
        <p:txBody>
          <a:bodyPr rtlCol="0"/>
          <a:lstStyle/>
          <a:p>
            <a:pPr rtl="0"/>
            <a:fld id="{3A98EE3D-8CD1-4C3F-BD1C-C98C9596463C}" type="slidenum">
              <a:rPr lang="en-US" altLang="ja-JP" noProof="0" smtClean="0"/>
              <a:pPr/>
              <a:t>‹#›</a:t>
            </a:fld>
            <a:endParaRPr lang="ja-JP" altLang="en-US" noProof="0" dirty="0"/>
          </a:p>
        </p:txBody>
      </p:sp>
    </p:spTree>
    <p:extLst>
      <p:ext uri="{BB962C8B-B14F-4D97-AF65-F5344CB8AC3E}">
        <p14:creationId xmlns:p14="http://schemas.microsoft.com/office/powerpoint/2010/main" val="79355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キャプション付きの図">
    <p:spTree>
      <p:nvGrpSpPr>
        <p:cNvPr id="1" name=""/>
        <p:cNvGrpSpPr/>
        <p:nvPr/>
      </p:nvGrpSpPr>
      <p:grpSpPr>
        <a:xfrm>
          <a:off x="0" y="0"/>
          <a:ext cx="0" cy="0"/>
          <a:chOff x="0" y="0"/>
          <a:chExt cx="0" cy="0"/>
        </a:xfrm>
      </p:grpSpPr>
      <p:pic>
        <p:nvPicPr>
          <p:cNvPr id="22" name="画像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タイトル 1"/>
          <p:cNvSpPr>
            <a:spLocks noGrp="1"/>
          </p:cNvSpPr>
          <p:nvPr>
            <p:ph type="title"/>
          </p:nvPr>
        </p:nvSpPr>
        <p:spPr>
          <a:xfrm>
            <a:off x="913795" y="763701"/>
            <a:ext cx="5707899" cy="1675559"/>
          </a:xfrm>
        </p:spPr>
        <p:txBody>
          <a:bodyPr rtlCol="0" anchor="b">
            <a:noAutofit/>
          </a:bodyPr>
          <a:lstStyle>
            <a:lvl1pPr algn="ctr">
              <a:defRPr sz="3200" b="0"/>
            </a:lvl1pPr>
          </a:lstStyle>
          <a:p>
            <a:pPr rtl="0"/>
            <a:r>
              <a:rPr lang="ja-JP" altLang="en-US" noProof="0"/>
              <a:t>マスター タイトルの書式設定</a:t>
            </a:r>
            <a:endParaRPr lang="ja-JP" altLang="en-US" noProof="0" dirty="0"/>
          </a:p>
        </p:txBody>
      </p:sp>
      <p:sp>
        <p:nvSpPr>
          <p:cNvPr id="3" name="図プレースホルダー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ja-JP" altLang="en-US" noProof="0"/>
              <a:t>アイコンをクリックして図を追加</a:t>
            </a:r>
            <a:endParaRPr lang="ja-JP" altLang="en-US" noProof="0" dirty="0"/>
          </a:p>
        </p:txBody>
      </p:sp>
      <p:sp>
        <p:nvSpPr>
          <p:cNvPr id="4" name="テキスト プレースホルダー 3"/>
          <p:cNvSpPr>
            <a:spLocks noGrp="1"/>
          </p:cNvSpPr>
          <p:nvPr>
            <p:ph type="body" sz="half" idx="2"/>
          </p:nvPr>
        </p:nvSpPr>
        <p:spPr>
          <a:xfrm>
            <a:off x="1473698" y="2679699"/>
            <a:ext cx="4588094" cy="3135695"/>
          </a:xfrm>
        </p:spPr>
        <p:txBody>
          <a:bodyPr rtlCol="0"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ja-JP" altLang="en-US" noProof="0"/>
              <a:t>マスター テキストの書式設定</a:t>
            </a:r>
          </a:p>
        </p:txBody>
      </p:sp>
      <p:sp>
        <p:nvSpPr>
          <p:cNvPr id="5" name="日付プレースホルダー 4"/>
          <p:cNvSpPr>
            <a:spLocks noGrp="1"/>
          </p:cNvSpPr>
          <p:nvPr>
            <p:ph type="dt" sz="half" idx="10"/>
          </p:nvPr>
        </p:nvSpPr>
        <p:spPr/>
        <p:txBody>
          <a:bodyPr rtlCol="0"/>
          <a:lstStyle/>
          <a:p>
            <a:pPr rtl="0"/>
            <a:fld id="{10D676E5-1814-49F1-B0B7-1FEF88ACB80D}" type="datetime1">
              <a:rPr lang="ja-JP" altLang="en-US" noProof="0" smtClean="0"/>
              <a:t>2026/3/28</a:t>
            </a:fld>
            <a:endParaRPr lang="ja-JP" altLang="en-US" noProof="0" dirty="0"/>
          </a:p>
        </p:txBody>
      </p:sp>
      <p:sp>
        <p:nvSpPr>
          <p:cNvPr id="6" name="フッター プレースホルダー 5"/>
          <p:cNvSpPr>
            <a:spLocks noGrp="1"/>
          </p:cNvSpPr>
          <p:nvPr>
            <p:ph type="ftr" sz="quarter" idx="11"/>
          </p:nvPr>
        </p:nvSpPr>
        <p:spPr/>
        <p:txBody>
          <a:bodyPr rtlCol="0"/>
          <a:lstStyle/>
          <a:p>
            <a:pPr algn="l" rtl="0"/>
            <a:endParaRPr lang="ja-JP" altLang="en-US" noProof="0" dirty="0"/>
          </a:p>
        </p:txBody>
      </p:sp>
      <p:sp>
        <p:nvSpPr>
          <p:cNvPr id="7" name="スライド番号プレースホルダー 6"/>
          <p:cNvSpPr>
            <a:spLocks noGrp="1"/>
          </p:cNvSpPr>
          <p:nvPr>
            <p:ph type="sldNum" sz="quarter" idx="12"/>
          </p:nvPr>
        </p:nvSpPr>
        <p:spPr/>
        <p:txBody>
          <a:bodyPr rtlCol="0"/>
          <a:lstStyle/>
          <a:p>
            <a:pPr rtl="0"/>
            <a:fld id="{3A98EE3D-8CD1-4C3F-BD1C-C98C9596463C}" type="slidenum">
              <a:rPr lang="en-US" altLang="ja-JP" noProof="0" smtClean="0"/>
              <a:t>‹#›</a:t>
            </a:fld>
            <a:endParaRPr lang="ja-JP" altLang="en-US" noProof="0" dirty="0"/>
          </a:p>
        </p:txBody>
      </p:sp>
    </p:spTree>
    <p:extLst>
      <p:ext uri="{BB962C8B-B14F-4D97-AF65-F5344CB8AC3E}">
        <p14:creationId xmlns:p14="http://schemas.microsoft.com/office/powerpoint/2010/main" val="53056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pPr rtl="0"/>
            <a:r>
              <a:rPr lang="ja-JP" altLang="en-US" noProof="0" dirty="0"/>
              <a:t>マスター タイトルの書式設定</a:t>
            </a:r>
          </a:p>
        </p:txBody>
      </p:sp>
      <p:sp>
        <p:nvSpPr>
          <p:cNvPr id="3" name="テキスト プレースホルダー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rtl="0"/>
            <a:r>
              <a:rPr lang="ja-JP" altLang="en-US" noProof="0" dirty="0"/>
              <a:t>マスター テキストの書式設定</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4" name="日付プレースホルダー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latin typeface="Meiryo UI" panose="020B0604030504040204" pitchFamily="50" charset="-128"/>
                <a:ea typeface="Meiryo UI" panose="020B0604030504040204" pitchFamily="50" charset="-128"/>
              </a:defRPr>
            </a:lvl1pPr>
          </a:lstStyle>
          <a:p>
            <a:fld id="{86487C1B-3789-46FF-9A5F-B29A0DECFF86}" type="datetime1">
              <a:rPr lang="ja-JP" altLang="en-US" noProof="0" smtClean="0"/>
              <a:t>2026/3/28</a:t>
            </a:fld>
            <a:endParaRPr lang="ja-JP" altLang="en-US" noProof="0" dirty="0"/>
          </a:p>
        </p:txBody>
      </p:sp>
      <p:sp>
        <p:nvSpPr>
          <p:cNvPr id="5" name="フッター プレースホルダー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latin typeface="Meiryo UI" panose="020B0604030504040204" pitchFamily="50" charset="-128"/>
                <a:ea typeface="Meiryo UI" panose="020B0604030504040204" pitchFamily="50" charset="-128"/>
              </a:defRPr>
            </a:lvl1pPr>
          </a:lstStyle>
          <a:p>
            <a:endParaRPr lang="ja-JP" altLang="en-US" noProof="0" dirty="0"/>
          </a:p>
        </p:txBody>
      </p:sp>
      <p:sp>
        <p:nvSpPr>
          <p:cNvPr id="6" name="スライド番号プレースホルダー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latin typeface="Meiryo UI" panose="020B0604030504040204" pitchFamily="50" charset="-128"/>
                <a:ea typeface="Meiryo UI" panose="020B0604030504040204" pitchFamily="50" charset="-128"/>
              </a:defRPr>
            </a:lvl1pPr>
          </a:lstStyle>
          <a:p>
            <a:fld id="{3A98EE3D-8CD1-4C3F-BD1C-C98C9596463C}" type="slidenum">
              <a:rPr lang="en-US" altLang="ja-JP" noProof="0" smtClean="0"/>
              <a:pPr/>
              <a:t>‹#›</a:t>
            </a:fld>
            <a:endParaRPr lang="ja-JP" altLang="en-US" noProof="0" dirty="0"/>
          </a:p>
        </p:txBody>
      </p:sp>
    </p:spTree>
    <p:extLst>
      <p:ext uri="{BB962C8B-B14F-4D97-AF65-F5344CB8AC3E}">
        <p14:creationId xmlns:p14="http://schemas.microsoft.com/office/powerpoint/2010/main" val="185897835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ctr" defTabSz="457200" rtl="0" eaLnBrk="1" latinLnBrk="0" hangingPunct="1">
        <a:lnSpc>
          <a:spcPct val="90000"/>
        </a:lnSpc>
        <a:spcBef>
          <a:spcPct val="0"/>
        </a:spcBef>
        <a:buNone/>
        <a:defRPr kumimoji="1"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eiryo UI" panose="020B0604030504040204" pitchFamily="50" charset="-128"/>
          <a:ea typeface="Meiryo UI" panose="020B0604030504040204" pitchFamily="50" charset="-128"/>
          <a:cs typeface="Meiryo UI" panose="020B0604030504040204" pitchFamily="50" charset="-128"/>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kumimoji="1"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eiryo UI" panose="020B0604030504040204" pitchFamily="50" charset="-128"/>
          <a:ea typeface="Meiryo UI" panose="020B0604030504040204" pitchFamily="50" charset="-128"/>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kumimoji="1"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eiryo UI" panose="020B0604030504040204" pitchFamily="50" charset="-128"/>
          <a:ea typeface="Meiryo UI" panose="020B0604030504040204" pitchFamily="50" charset="-128"/>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kumimoji="1"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eiryo UI" panose="020B0604030504040204" pitchFamily="50" charset="-128"/>
          <a:ea typeface="Meiryo UI" panose="020B0604030504040204" pitchFamily="50" charset="-128"/>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kumimoji="1"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eiryo UI" panose="020B0604030504040204" pitchFamily="50" charset="-128"/>
          <a:ea typeface="Meiryo UI" panose="020B0604030504040204" pitchFamily="50" charset="-128"/>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kumimoji="1"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eiryo UI" panose="020B0604030504040204" pitchFamily="50" charset="-128"/>
          <a:ea typeface="Meiryo UI" panose="020B0604030504040204" pitchFamily="50" charset="-128"/>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kumimoji="1"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kumimoji="1"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kumimoji="1"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kumimoji="1"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hyperlink" Target="https://www2.nhk.or.jp/archives/movies/?id=D0009180295_00000"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A7F51D-4A13-2C5B-A41A-23C86100C80B}"/>
              </a:ext>
            </a:extLst>
          </p:cNvPr>
          <p:cNvSpPr>
            <a:spLocks noGrp="1"/>
          </p:cNvSpPr>
          <p:nvPr>
            <p:ph type="ctrTitle"/>
          </p:nvPr>
        </p:nvSpPr>
        <p:spPr>
          <a:xfrm>
            <a:off x="1370692" y="3263060"/>
            <a:ext cx="9713867" cy="1828801"/>
          </a:xfrm>
        </p:spPr>
        <p:txBody>
          <a:bodyPr>
            <a:normAutofit fontScale="90000"/>
          </a:bodyPr>
          <a:lstStyle/>
          <a:p>
            <a:br>
              <a:rPr kumimoji="1" lang="ja-JP" altLang="en-US" b="1" dirty="0">
                <a:solidFill>
                  <a:schemeClr val="bg1"/>
                </a:solidFill>
              </a:rPr>
            </a:br>
            <a:r>
              <a:rPr kumimoji="1" lang="en-US" altLang="ja-JP" sz="3600" b="1" dirty="0">
                <a:solidFill>
                  <a:schemeClr val="bg1"/>
                </a:solidFill>
              </a:rPr>
              <a:t>2026/4/2 </a:t>
            </a:r>
            <a:r>
              <a:rPr kumimoji="1" lang="ja-JP" altLang="en-US" sz="3600" b="1" dirty="0">
                <a:solidFill>
                  <a:schemeClr val="bg1"/>
                </a:solidFill>
              </a:rPr>
              <a:t>超党派国会議員と市民の勉強会・資料</a:t>
            </a:r>
            <a:br>
              <a:rPr lang="ja-JP" altLang="en-US" sz="3600" b="1" dirty="0">
                <a:solidFill>
                  <a:schemeClr val="bg1"/>
                </a:solidFill>
              </a:rPr>
            </a:br>
            <a:br>
              <a:rPr kumimoji="1" lang="ja-JP" altLang="en-US" b="1" dirty="0">
                <a:solidFill>
                  <a:schemeClr val="bg1"/>
                </a:solidFill>
              </a:rPr>
            </a:br>
            <a:r>
              <a:rPr kumimoji="1" lang="ja-JP" altLang="en-US" b="1" dirty="0">
                <a:solidFill>
                  <a:schemeClr val="bg1"/>
                </a:solidFill>
              </a:rPr>
              <a:t>スパイ防止法案</a:t>
            </a:r>
            <a:br>
              <a:rPr kumimoji="1" lang="ja-JP" altLang="en-US" b="1" dirty="0">
                <a:solidFill>
                  <a:schemeClr val="bg1"/>
                </a:solidFill>
              </a:rPr>
            </a:br>
            <a:r>
              <a:rPr kumimoji="1" lang="ja-JP" altLang="en-US" b="1" dirty="0">
                <a:solidFill>
                  <a:schemeClr val="bg1"/>
                </a:solidFill>
              </a:rPr>
              <a:t>どんな法案が準備されているのか</a:t>
            </a:r>
            <a:r>
              <a:rPr kumimoji="1" lang="en-US" altLang="ja-JP" b="1" dirty="0">
                <a:solidFill>
                  <a:schemeClr val="bg1"/>
                </a:solidFill>
              </a:rPr>
              <a:t>?</a:t>
            </a:r>
            <a:br>
              <a:rPr kumimoji="1" lang="ja-JP" altLang="en-US" b="1" dirty="0">
                <a:solidFill>
                  <a:schemeClr val="bg1"/>
                </a:solidFill>
              </a:rPr>
            </a:br>
            <a:r>
              <a:rPr kumimoji="1" lang="ja-JP" altLang="en-US" b="1" dirty="0">
                <a:solidFill>
                  <a:schemeClr val="bg1"/>
                </a:solidFill>
              </a:rPr>
              <a:t>国家情報局法案</a:t>
            </a:r>
            <a:br>
              <a:rPr kumimoji="1" lang="ja-JP" altLang="en-US" b="1" dirty="0">
                <a:solidFill>
                  <a:schemeClr val="bg1"/>
                </a:solidFill>
              </a:rPr>
            </a:br>
            <a:r>
              <a:rPr kumimoji="1" lang="ja-JP" altLang="en-US" b="1" dirty="0">
                <a:solidFill>
                  <a:schemeClr val="bg1"/>
                </a:solidFill>
              </a:rPr>
              <a:t>どんな内容の法案が提出されたのか</a:t>
            </a:r>
            <a:r>
              <a:rPr kumimoji="1" lang="en-US" altLang="ja-JP" b="1" dirty="0">
                <a:solidFill>
                  <a:schemeClr val="bg1"/>
                </a:solidFill>
              </a:rPr>
              <a:t>?</a:t>
            </a:r>
            <a:endParaRPr kumimoji="1" lang="ja-JP" altLang="en-US" b="1" dirty="0">
              <a:solidFill>
                <a:schemeClr val="bg1"/>
              </a:solidFill>
            </a:endParaRPr>
          </a:p>
        </p:txBody>
      </p:sp>
      <p:sp>
        <p:nvSpPr>
          <p:cNvPr id="3" name="字幕 2">
            <a:extLst>
              <a:ext uri="{FF2B5EF4-FFF2-40B4-BE49-F238E27FC236}">
                <a16:creationId xmlns:a16="http://schemas.microsoft.com/office/drawing/2014/main" id="{F1337BA5-68AA-4F2A-875C-2F76FA6C83FF}"/>
              </a:ext>
            </a:extLst>
          </p:cNvPr>
          <p:cNvSpPr>
            <a:spLocks noGrp="1"/>
          </p:cNvSpPr>
          <p:nvPr>
            <p:ph type="subTitle" idx="1"/>
          </p:nvPr>
        </p:nvSpPr>
        <p:spPr>
          <a:xfrm>
            <a:off x="1370693" y="5297489"/>
            <a:ext cx="9440034" cy="1049867"/>
          </a:xfrm>
        </p:spPr>
        <p:txBody>
          <a:bodyPr>
            <a:normAutofit/>
          </a:bodyPr>
          <a:lstStyle/>
          <a:p>
            <a:r>
              <a:rPr lang="ja-JP" altLang="en-US" sz="3200" b="1" dirty="0">
                <a:solidFill>
                  <a:schemeClr val="bg1"/>
                </a:solidFill>
              </a:rPr>
              <a:t>海渡雄一</a:t>
            </a:r>
            <a:r>
              <a:rPr lang="en-US" altLang="ja-JP" sz="3200" b="1" dirty="0">
                <a:solidFill>
                  <a:schemeClr val="bg1"/>
                </a:solidFill>
              </a:rPr>
              <a:t>(</a:t>
            </a:r>
            <a:r>
              <a:rPr lang="ja-JP" altLang="en-US" sz="3200" b="1" dirty="0">
                <a:solidFill>
                  <a:schemeClr val="bg1"/>
                </a:solidFill>
              </a:rPr>
              <a:t>秘密保護法対策弁護団</a:t>
            </a:r>
            <a:r>
              <a:rPr lang="en-US" altLang="ja-JP" sz="3200" b="1" dirty="0">
                <a:solidFill>
                  <a:schemeClr val="bg1"/>
                </a:solidFill>
              </a:rPr>
              <a:t>)</a:t>
            </a:r>
            <a:endParaRPr kumimoji="1" lang="ja-JP" altLang="en-US" sz="3200" b="1" dirty="0">
              <a:solidFill>
                <a:schemeClr val="bg1"/>
              </a:solidFill>
            </a:endParaRPr>
          </a:p>
        </p:txBody>
      </p:sp>
    </p:spTree>
    <p:extLst>
      <p:ext uri="{BB962C8B-B14F-4D97-AF65-F5344CB8AC3E}">
        <p14:creationId xmlns:p14="http://schemas.microsoft.com/office/powerpoint/2010/main" val="3258530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179498-A411-BB40-43A0-B2915D07AC6E}"/>
              </a:ext>
            </a:extLst>
          </p:cNvPr>
          <p:cNvSpPr>
            <a:spLocks noGrp="1"/>
          </p:cNvSpPr>
          <p:nvPr>
            <p:ph type="title"/>
          </p:nvPr>
        </p:nvSpPr>
        <p:spPr>
          <a:xfrm>
            <a:off x="913795" y="928097"/>
            <a:ext cx="10353762" cy="1257300"/>
          </a:xfrm>
        </p:spPr>
        <p:txBody>
          <a:bodyPr>
            <a:normAutofit fontScale="90000"/>
          </a:bodyPr>
          <a:lstStyle/>
          <a:p>
            <a:r>
              <a:rPr kumimoji="1" lang="ja-JP" altLang="en-US" dirty="0">
                <a:solidFill>
                  <a:schemeClr val="bg1"/>
                </a:solidFill>
              </a:rPr>
              <a:t>議長は内閣総理大臣</a:t>
            </a:r>
            <a:br>
              <a:rPr kumimoji="1" lang="ja-JP" altLang="en-US" dirty="0">
                <a:solidFill>
                  <a:schemeClr val="bg1"/>
                </a:solidFill>
              </a:rPr>
            </a:br>
            <a:r>
              <a:rPr kumimoji="1" lang="ja-JP" altLang="en-US" dirty="0">
                <a:solidFill>
                  <a:schemeClr val="bg1"/>
                </a:solidFill>
              </a:rPr>
              <a:t>国家安全保障会議と同格</a:t>
            </a:r>
            <a:br>
              <a:rPr kumimoji="1" lang="ja-JP" altLang="en-US" dirty="0">
                <a:solidFill>
                  <a:schemeClr val="bg1"/>
                </a:solidFill>
              </a:rPr>
            </a:br>
            <a:r>
              <a:rPr kumimoji="1" lang="ja-JP" altLang="en-US" dirty="0">
                <a:solidFill>
                  <a:schemeClr val="bg1"/>
                </a:solidFill>
              </a:rPr>
              <a:t>他の省庁に情報要求ができる</a:t>
            </a:r>
            <a:br>
              <a:rPr kumimoji="1" lang="ja-JP" altLang="en-US" dirty="0">
                <a:solidFill>
                  <a:schemeClr val="bg1"/>
                </a:solidFill>
              </a:rPr>
            </a:br>
            <a:r>
              <a:rPr kumimoji="1" lang="ja-JP" altLang="en-US" dirty="0">
                <a:solidFill>
                  <a:schemeClr val="bg1"/>
                </a:solidFill>
              </a:rPr>
              <a:t>政府の情報を集約し、総合分析する</a:t>
            </a:r>
          </a:p>
        </p:txBody>
      </p:sp>
      <p:pic>
        <p:nvPicPr>
          <p:cNvPr id="5" name="コンテンツ プレースホルダー 4">
            <a:extLst>
              <a:ext uri="{FF2B5EF4-FFF2-40B4-BE49-F238E27FC236}">
                <a16:creationId xmlns:a16="http://schemas.microsoft.com/office/drawing/2014/main" id="{12617EA1-5DBF-2378-D808-CC25D8FE024D}"/>
              </a:ext>
            </a:extLst>
          </p:cNvPr>
          <p:cNvPicPr>
            <a:picLocks noGrp="1" noChangeAspect="1"/>
          </p:cNvPicPr>
          <p:nvPr>
            <p:ph idx="1"/>
          </p:nvPr>
        </p:nvPicPr>
        <p:blipFill>
          <a:blip r:embed="rId2"/>
          <a:stretch>
            <a:fillRect/>
          </a:stretch>
        </p:blipFill>
        <p:spPr>
          <a:xfrm>
            <a:off x="99750" y="3010327"/>
            <a:ext cx="12001875" cy="3113069"/>
          </a:xfrm>
          <a:prstGeom prst="rect">
            <a:avLst/>
          </a:prstGeom>
          <a:effectLst>
            <a:outerShdw blurRad="25400" dir="17880000">
              <a:srgbClr val="000000">
                <a:alpha val="46000"/>
              </a:srgbClr>
            </a:outerShdw>
          </a:effectLst>
        </p:spPr>
      </p:pic>
    </p:spTree>
    <p:extLst>
      <p:ext uri="{BB962C8B-B14F-4D97-AF65-F5344CB8AC3E}">
        <p14:creationId xmlns:p14="http://schemas.microsoft.com/office/powerpoint/2010/main" val="672197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5D7D5B-A62D-3986-1281-842D1BEFB769}"/>
              </a:ext>
            </a:extLst>
          </p:cNvPr>
          <p:cNvSpPr>
            <a:spLocks noGrp="1"/>
          </p:cNvSpPr>
          <p:nvPr>
            <p:ph type="title"/>
          </p:nvPr>
        </p:nvSpPr>
        <p:spPr>
          <a:xfrm>
            <a:off x="-264160" y="609600"/>
            <a:ext cx="12456159" cy="1257300"/>
          </a:xfrm>
        </p:spPr>
        <p:txBody>
          <a:bodyPr>
            <a:noAutofit/>
          </a:bodyPr>
          <a:lstStyle/>
          <a:p>
            <a:r>
              <a:rPr lang="en-US" altLang="ja-JP" sz="3600" b="1" dirty="0">
                <a:solidFill>
                  <a:schemeClr val="bg1"/>
                </a:solidFill>
                <a:effectLst/>
              </a:rPr>
              <a:t>Q:G7</a:t>
            </a:r>
            <a:r>
              <a:rPr lang="ja-JP" altLang="en-US" sz="3600" b="1" dirty="0">
                <a:solidFill>
                  <a:schemeClr val="bg1"/>
                </a:solidFill>
                <a:effectLst/>
              </a:rPr>
              <a:t>で情報局がない国は日本だけですか</a:t>
            </a:r>
            <a:r>
              <a:rPr lang="en-US" altLang="ja-JP" sz="3600" b="1" dirty="0">
                <a:solidFill>
                  <a:schemeClr val="bg1"/>
                </a:solidFill>
                <a:effectLst/>
              </a:rPr>
              <a:t>?</a:t>
            </a:r>
            <a:br>
              <a:rPr lang="ja-JP" altLang="en-US" sz="3600" b="1" dirty="0">
                <a:solidFill>
                  <a:schemeClr val="bg1"/>
                </a:solidFill>
                <a:effectLst/>
              </a:rPr>
            </a:br>
            <a:r>
              <a:rPr lang="en-US" altLang="ja-JP" sz="3600" b="1" dirty="0">
                <a:solidFill>
                  <a:schemeClr val="bg1"/>
                </a:solidFill>
                <a:effectLst/>
              </a:rPr>
              <a:t>Q:</a:t>
            </a:r>
            <a:r>
              <a:rPr lang="ja-JP" altLang="en-US" sz="3600" b="1" dirty="0">
                <a:solidFill>
                  <a:schemeClr val="bg1"/>
                </a:solidFill>
                <a:effectLst/>
              </a:rPr>
              <a:t>日本が戦後</a:t>
            </a:r>
            <a:r>
              <a:rPr lang="en-US" altLang="ja-JP" sz="3600" b="1" dirty="0">
                <a:solidFill>
                  <a:schemeClr val="bg1"/>
                </a:solidFill>
                <a:effectLst/>
              </a:rPr>
              <a:t>80</a:t>
            </a:r>
            <a:r>
              <a:rPr lang="ja-JP" altLang="en-US" sz="3600" b="1" dirty="0">
                <a:solidFill>
                  <a:schemeClr val="bg1"/>
                </a:solidFill>
                <a:effectLst/>
              </a:rPr>
              <a:t>年間、情報局を作らなかったのはなぜですか</a:t>
            </a:r>
            <a:r>
              <a:rPr lang="en-US" altLang="ja-JP" sz="3600" b="1" dirty="0">
                <a:solidFill>
                  <a:schemeClr val="bg1"/>
                </a:solidFill>
                <a:effectLst/>
              </a:rPr>
              <a:t>?</a:t>
            </a:r>
            <a:br>
              <a:rPr lang="ja-JP" altLang="en-US" sz="3600" b="1" dirty="0">
                <a:solidFill>
                  <a:schemeClr val="bg1"/>
                </a:solidFill>
                <a:effectLst/>
              </a:rPr>
            </a:br>
            <a:endParaRPr kumimoji="1" lang="ja-JP" altLang="en-US" sz="3600" b="1" dirty="0">
              <a:solidFill>
                <a:schemeClr val="bg1"/>
              </a:solidFill>
            </a:endParaRPr>
          </a:p>
        </p:txBody>
      </p:sp>
      <p:sp>
        <p:nvSpPr>
          <p:cNvPr id="3" name="コンテンツ プレースホルダー 2">
            <a:extLst>
              <a:ext uri="{FF2B5EF4-FFF2-40B4-BE49-F238E27FC236}">
                <a16:creationId xmlns:a16="http://schemas.microsoft.com/office/drawing/2014/main" id="{83D296B7-68E7-916C-91F9-3FB0731AE246}"/>
              </a:ext>
            </a:extLst>
          </p:cNvPr>
          <p:cNvSpPr>
            <a:spLocks noGrp="1"/>
          </p:cNvSpPr>
          <p:nvPr>
            <p:ph idx="1"/>
          </p:nvPr>
        </p:nvSpPr>
        <p:spPr>
          <a:xfrm>
            <a:off x="913795" y="2076450"/>
            <a:ext cx="10353762" cy="4171950"/>
          </a:xfrm>
        </p:spPr>
        <p:txBody>
          <a:bodyPr>
            <a:normAutofit/>
          </a:bodyPr>
          <a:lstStyle/>
          <a:p>
            <a:r>
              <a:rPr lang="ja-JP" altLang="en-US" sz="2800" b="1" dirty="0">
                <a:solidFill>
                  <a:schemeClr val="bg1"/>
                </a:solidFill>
                <a:effectLst/>
              </a:rPr>
              <a:t>確かに</a:t>
            </a:r>
            <a:r>
              <a:rPr lang="en-US" altLang="ja-JP" sz="2800" b="1" dirty="0">
                <a:solidFill>
                  <a:schemeClr val="bg1"/>
                </a:solidFill>
                <a:effectLst/>
              </a:rPr>
              <a:t>G7</a:t>
            </a:r>
            <a:r>
              <a:rPr lang="ja-JP" altLang="en-US" sz="2800" b="1" dirty="0">
                <a:solidFill>
                  <a:schemeClr val="bg1"/>
                </a:solidFill>
                <a:effectLst/>
              </a:rPr>
              <a:t>で情報局がない国は日本だけです。しかし、そんなことはみんな知っていて、それでも日本が戦後</a:t>
            </a:r>
            <a:r>
              <a:rPr lang="en-US" altLang="ja-JP" sz="2800" b="1" dirty="0">
                <a:solidFill>
                  <a:schemeClr val="bg1"/>
                </a:solidFill>
                <a:effectLst/>
              </a:rPr>
              <a:t>80</a:t>
            </a:r>
            <a:r>
              <a:rPr lang="ja-JP" altLang="en-US" sz="2800" b="1" dirty="0">
                <a:solidFill>
                  <a:schemeClr val="bg1"/>
                </a:solidFill>
                <a:effectLst/>
              </a:rPr>
              <a:t>年間、情報局を作らず、内閣情報調査室にとどめていた理由を考える必要があります。国家情報局の設置によって情報機関の権限が拡大されれば、国民に対する政府の監視が強まる可能性が高いのです。</a:t>
            </a:r>
          </a:p>
          <a:p>
            <a:r>
              <a:rPr lang="ja-JP" altLang="en-US" sz="2800" b="1" dirty="0">
                <a:solidFill>
                  <a:schemeClr val="bg1"/>
                </a:solidFill>
                <a:effectLst/>
              </a:rPr>
              <a:t>公安警察出身の政治家でありながら、リベラルな立場を貫いた後藤田正晴氏は、情報局を作るとその暴走を止められなくなるおそれがあると述べていました。</a:t>
            </a:r>
            <a:endParaRPr kumimoji="1" lang="ja-JP" altLang="en-US" b="1" dirty="0">
              <a:solidFill>
                <a:schemeClr val="bg1"/>
              </a:solidFill>
            </a:endParaRPr>
          </a:p>
        </p:txBody>
      </p:sp>
    </p:spTree>
    <p:extLst>
      <p:ext uri="{BB962C8B-B14F-4D97-AF65-F5344CB8AC3E}">
        <p14:creationId xmlns:p14="http://schemas.microsoft.com/office/powerpoint/2010/main" val="3337684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295832-7759-7CB3-403D-2FCE4B7AD4CE}"/>
              </a:ext>
            </a:extLst>
          </p:cNvPr>
          <p:cNvSpPr>
            <a:spLocks noGrp="1"/>
          </p:cNvSpPr>
          <p:nvPr>
            <p:ph type="title"/>
          </p:nvPr>
        </p:nvSpPr>
        <p:spPr>
          <a:xfrm>
            <a:off x="729343" y="763702"/>
            <a:ext cx="7630886" cy="1108642"/>
          </a:xfrm>
        </p:spPr>
        <p:txBody>
          <a:bodyPr anchor="b">
            <a:normAutofit fontScale="90000"/>
          </a:bodyPr>
          <a:lstStyle/>
          <a:p>
            <a:r>
              <a:rPr kumimoji="1" lang="ja-JP" altLang="en-US" b="1" dirty="0">
                <a:solidFill>
                  <a:schemeClr val="bg1"/>
                </a:solidFill>
              </a:rPr>
              <a:t>後藤田正晴氏</a:t>
            </a:r>
            <a:br>
              <a:rPr kumimoji="1" lang="ja-JP" altLang="en-US" b="1" dirty="0">
                <a:solidFill>
                  <a:schemeClr val="bg1"/>
                </a:solidFill>
              </a:rPr>
            </a:br>
            <a:r>
              <a:rPr lang="ja-JP" altLang="en-US" b="1" dirty="0">
                <a:solidFill>
                  <a:schemeClr val="bg1"/>
                </a:solidFill>
                <a:effectLst/>
              </a:rPr>
              <a:t>いまの政府、政治でコントロールできるかとなると、そこは僕も迷うんだ</a:t>
            </a:r>
            <a:endParaRPr kumimoji="1" lang="ja-JP" altLang="en-US" b="1" dirty="0">
              <a:solidFill>
                <a:schemeClr val="bg1"/>
              </a:solidFill>
            </a:endParaRPr>
          </a:p>
        </p:txBody>
      </p:sp>
      <p:pic>
        <p:nvPicPr>
          <p:cNvPr id="5" name="図 4">
            <a:extLst>
              <a:ext uri="{FF2B5EF4-FFF2-40B4-BE49-F238E27FC236}">
                <a16:creationId xmlns:a16="http://schemas.microsoft.com/office/drawing/2014/main" id="{2FC72F03-3E16-BBB2-BBF8-9A7BF3E38CA2}"/>
              </a:ext>
            </a:extLst>
          </p:cNvPr>
          <p:cNvPicPr>
            <a:picLocks noChangeAspect="1"/>
          </p:cNvPicPr>
          <p:nvPr/>
        </p:nvPicPr>
        <p:blipFill>
          <a:blip r:embed="rId2"/>
          <a:srcRect l="6088"/>
          <a:stretch>
            <a:fillRect/>
          </a:stretch>
        </p:blipFill>
        <p:spPr>
          <a:xfrm>
            <a:off x="8454923" y="763702"/>
            <a:ext cx="3275751" cy="4912822"/>
          </a:xfrm>
          <a:prstGeom prst="rect">
            <a:avLst/>
          </a:prstGeom>
          <a:noFill/>
          <a:effectLst>
            <a:outerShdw blurRad="38100" dist="25400" dir="4440000">
              <a:srgbClr val="000000">
                <a:alpha val="36000"/>
              </a:srgbClr>
            </a:outerShdw>
          </a:effectLst>
        </p:spPr>
      </p:pic>
      <p:sp>
        <p:nvSpPr>
          <p:cNvPr id="3" name="コンテンツ プレースホルダー 2">
            <a:extLst>
              <a:ext uri="{FF2B5EF4-FFF2-40B4-BE49-F238E27FC236}">
                <a16:creationId xmlns:a16="http://schemas.microsoft.com/office/drawing/2014/main" id="{9BD52893-DBA7-3321-47DF-08F4B9654D84}"/>
              </a:ext>
            </a:extLst>
          </p:cNvPr>
          <p:cNvSpPr>
            <a:spLocks noGrp="1"/>
          </p:cNvSpPr>
          <p:nvPr>
            <p:ph type="body" sz="half" idx="2"/>
          </p:nvPr>
        </p:nvSpPr>
        <p:spPr>
          <a:xfrm>
            <a:off x="1114469" y="2113641"/>
            <a:ext cx="7060702" cy="3980657"/>
          </a:xfrm>
        </p:spPr>
        <p:txBody>
          <a:bodyPr anchor="t">
            <a:normAutofit/>
          </a:bodyPr>
          <a:lstStyle/>
          <a:p>
            <a:pPr algn="l"/>
            <a:r>
              <a:rPr lang="ja-JP" altLang="en-US" sz="2400" b="1" dirty="0">
                <a:solidFill>
                  <a:schemeClr val="bg1"/>
                </a:solidFill>
                <a:effectLst/>
              </a:rPr>
              <a:t>・後藤田氏は、朝日新聞の記者に「新たな政府の情報機関」の必要性を問われ、「</a:t>
            </a:r>
            <a:r>
              <a:rPr lang="ja-JP" altLang="en-US" sz="2400" b="1" dirty="0">
                <a:solidFill>
                  <a:srgbClr val="C00000"/>
                </a:solidFill>
                <a:effectLst/>
              </a:rPr>
              <a:t>日本は各国の総合的な情報をとる</a:t>
            </a:r>
            <a:r>
              <a:rPr lang="en-US" altLang="ja-JP" sz="2400" b="1" dirty="0">
                <a:solidFill>
                  <a:srgbClr val="C00000"/>
                </a:solidFill>
                <a:effectLst/>
              </a:rPr>
              <a:t>『</a:t>
            </a:r>
            <a:r>
              <a:rPr lang="ja-JP" altLang="en-US" sz="2400" b="1" dirty="0">
                <a:solidFill>
                  <a:srgbClr val="C00000"/>
                </a:solidFill>
                <a:effectLst/>
              </a:rPr>
              <a:t>長い耳</a:t>
            </a:r>
            <a:r>
              <a:rPr lang="en-US" altLang="ja-JP" sz="2400" b="1" dirty="0">
                <a:solidFill>
                  <a:srgbClr val="C00000"/>
                </a:solidFill>
                <a:effectLst/>
              </a:rPr>
              <a:t>』</a:t>
            </a:r>
            <a:r>
              <a:rPr lang="ja-JP" altLang="en-US" sz="2400" b="1" dirty="0">
                <a:solidFill>
                  <a:srgbClr val="C00000"/>
                </a:solidFill>
                <a:effectLst/>
              </a:rPr>
              <a:t>が必要だと思う」「ただ、これはうっかりすると、両刃の剣になる。いまの政府、政治でコントロールできるかとなると、そこは僕も迷うんだ」</a:t>
            </a:r>
            <a:r>
              <a:rPr lang="ja-JP" altLang="en-US" sz="2400" b="1" dirty="0">
                <a:solidFill>
                  <a:schemeClr val="bg1"/>
                </a:solidFill>
                <a:effectLst/>
              </a:rPr>
              <a:t>と述べています。</a:t>
            </a:r>
          </a:p>
          <a:p>
            <a:pPr algn="l"/>
            <a:r>
              <a:rPr lang="ja-JP" altLang="en-US" sz="2400" b="1" dirty="0">
                <a:solidFill>
                  <a:schemeClr val="bg1"/>
                </a:solidFill>
                <a:effectLst/>
              </a:rPr>
              <a:t>・戦前・戦中の内務省に加え、戦後の警察で公安部門の要職を経て警察庁長官まで上り詰めた後藤田は、治安機関や情報機関といったものの本質的な危険性を十分に認識していた。</a:t>
            </a:r>
          </a:p>
          <a:p>
            <a:endParaRPr kumimoji="1" lang="ja-JP" altLang="en-US" dirty="0">
              <a:solidFill>
                <a:schemeClr val="bg1"/>
              </a:solidFill>
            </a:endParaRPr>
          </a:p>
        </p:txBody>
      </p:sp>
    </p:spTree>
    <p:extLst>
      <p:ext uri="{BB962C8B-B14F-4D97-AF65-F5344CB8AC3E}">
        <p14:creationId xmlns:p14="http://schemas.microsoft.com/office/powerpoint/2010/main" val="1881216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8216BF-EC1B-ECFE-D0A4-8966E45612DB}"/>
              </a:ext>
            </a:extLst>
          </p:cNvPr>
          <p:cNvSpPr>
            <a:spLocks noGrp="1"/>
          </p:cNvSpPr>
          <p:nvPr>
            <p:ph type="title"/>
          </p:nvPr>
        </p:nvSpPr>
        <p:spPr>
          <a:xfrm>
            <a:off x="837592" y="345440"/>
            <a:ext cx="10942319" cy="1257300"/>
          </a:xfrm>
        </p:spPr>
        <p:txBody>
          <a:bodyPr>
            <a:normAutofit fontScale="90000"/>
          </a:bodyPr>
          <a:lstStyle/>
          <a:p>
            <a:r>
              <a:rPr lang="en-US" altLang="ja-JP" b="1" dirty="0">
                <a:solidFill>
                  <a:schemeClr val="bg1"/>
                </a:solidFill>
                <a:effectLst/>
              </a:rPr>
              <a:t>Q:</a:t>
            </a:r>
            <a:r>
              <a:rPr lang="ja-JP" altLang="en-US" b="1" dirty="0">
                <a:solidFill>
                  <a:schemeClr val="bg1"/>
                </a:solidFill>
                <a:effectLst/>
              </a:rPr>
              <a:t>公権力が広く国民の情報収集、分析を行うことの歯止めになる法律はないのですか</a:t>
            </a:r>
            <a:r>
              <a:rPr lang="en-US" altLang="ja-JP" b="1" dirty="0">
                <a:solidFill>
                  <a:schemeClr val="bg1"/>
                </a:solidFill>
                <a:effectLst/>
              </a:rPr>
              <a:t>?</a:t>
            </a:r>
            <a:endParaRPr kumimoji="1" lang="ja-JP" altLang="en-US" b="1" dirty="0">
              <a:solidFill>
                <a:schemeClr val="bg1"/>
              </a:solidFill>
            </a:endParaRPr>
          </a:p>
        </p:txBody>
      </p:sp>
      <p:sp>
        <p:nvSpPr>
          <p:cNvPr id="3" name="コンテンツ プレースホルダー 2">
            <a:extLst>
              <a:ext uri="{FF2B5EF4-FFF2-40B4-BE49-F238E27FC236}">
                <a16:creationId xmlns:a16="http://schemas.microsoft.com/office/drawing/2014/main" id="{8A9304EF-5774-79A7-7DF4-F846FAB0A252}"/>
              </a:ext>
            </a:extLst>
          </p:cNvPr>
          <p:cNvSpPr>
            <a:spLocks noGrp="1"/>
          </p:cNvSpPr>
          <p:nvPr>
            <p:ph idx="1"/>
          </p:nvPr>
        </p:nvSpPr>
        <p:spPr>
          <a:xfrm>
            <a:off x="640080" y="1700530"/>
            <a:ext cx="10942319" cy="4171950"/>
          </a:xfrm>
        </p:spPr>
        <p:txBody>
          <a:bodyPr>
            <a:noAutofit/>
          </a:bodyPr>
          <a:lstStyle/>
          <a:p>
            <a:r>
              <a:rPr lang="en-US" altLang="ja-JP" sz="2400" dirty="0">
                <a:solidFill>
                  <a:schemeClr val="bg1"/>
                </a:solidFill>
                <a:effectLst/>
              </a:rPr>
              <a:t> </a:t>
            </a:r>
            <a:r>
              <a:rPr lang="ja-JP" altLang="en-US" sz="2400" b="1" dirty="0">
                <a:solidFill>
                  <a:schemeClr val="bg1"/>
                </a:solidFill>
                <a:effectLst/>
              </a:rPr>
              <a:t>憲法</a:t>
            </a:r>
            <a:r>
              <a:rPr lang="en-US" altLang="ja-JP" sz="2400" b="1" dirty="0">
                <a:solidFill>
                  <a:schemeClr val="bg1"/>
                </a:solidFill>
                <a:effectLst/>
              </a:rPr>
              <a:t>13</a:t>
            </a:r>
            <a:r>
              <a:rPr lang="ja-JP" altLang="en-US" sz="2400" b="1" dirty="0">
                <a:solidFill>
                  <a:schemeClr val="bg1"/>
                </a:solidFill>
                <a:effectLst/>
              </a:rPr>
              <a:t>条の定める幸福追求権にはプライバシー権が含まれています。公安警察による市民運動家への情報収集について、違法だと判断した名古屋高裁</a:t>
            </a:r>
            <a:r>
              <a:rPr lang="en-US" altLang="ja-JP" sz="2400" b="1" dirty="0">
                <a:solidFill>
                  <a:schemeClr val="bg1"/>
                </a:solidFill>
                <a:effectLst/>
              </a:rPr>
              <a:t>2024</a:t>
            </a:r>
            <a:r>
              <a:rPr lang="ja-JP" altLang="en-US" sz="2400" b="1" dirty="0">
                <a:solidFill>
                  <a:schemeClr val="bg1"/>
                </a:solidFill>
                <a:effectLst/>
              </a:rPr>
              <a:t>年</a:t>
            </a:r>
            <a:r>
              <a:rPr lang="en-US" altLang="ja-JP" sz="2400" b="1" dirty="0">
                <a:solidFill>
                  <a:schemeClr val="bg1"/>
                </a:solidFill>
                <a:effectLst/>
              </a:rPr>
              <a:t>9</a:t>
            </a:r>
            <a:r>
              <a:rPr lang="ja-JP" altLang="en-US" sz="2400" b="1" dirty="0">
                <a:solidFill>
                  <a:schemeClr val="bg1"/>
                </a:solidFill>
                <a:effectLst/>
              </a:rPr>
              <a:t>月</a:t>
            </a:r>
            <a:r>
              <a:rPr lang="en-US" altLang="ja-JP" sz="2400" b="1" dirty="0">
                <a:solidFill>
                  <a:schemeClr val="bg1"/>
                </a:solidFill>
                <a:effectLst/>
              </a:rPr>
              <a:t>13</a:t>
            </a:r>
            <a:r>
              <a:rPr lang="ja-JP" altLang="en-US" sz="2400" b="1" dirty="0">
                <a:solidFill>
                  <a:schemeClr val="bg1"/>
                </a:solidFill>
                <a:effectLst/>
              </a:rPr>
              <a:t>日大垣署事件判決もあります。しかし、このことを具体化した法律が制定されていません。</a:t>
            </a:r>
            <a:r>
              <a:rPr lang="ja-JP" altLang="en-US" sz="2400" b="1" dirty="0">
                <a:solidFill>
                  <a:srgbClr val="0070C0"/>
                </a:solidFill>
                <a:effectLst/>
              </a:rPr>
              <a:t>すでに存在している公安警察や自衛隊の情報保全隊などの情報機関の活動を、独立の立場で監視できる制度こそが必要です</a:t>
            </a:r>
            <a:r>
              <a:rPr lang="en-US" altLang="ja-JP" sz="2400" b="1" dirty="0">
                <a:solidFill>
                  <a:schemeClr val="bg1"/>
                </a:solidFill>
                <a:effectLst/>
              </a:rPr>
              <a:t>(2</a:t>
            </a:r>
            <a:r>
              <a:rPr lang="ja-JP" altLang="en-US" sz="2400" b="1" dirty="0">
                <a:solidFill>
                  <a:schemeClr val="bg1"/>
                </a:solidFill>
                <a:effectLst/>
              </a:rPr>
              <a:t>月</a:t>
            </a:r>
            <a:r>
              <a:rPr lang="en-US" altLang="ja-JP" sz="2400" b="1" dirty="0">
                <a:solidFill>
                  <a:schemeClr val="bg1"/>
                </a:solidFill>
                <a:effectLst/>
              </a:rPr>
              <a:t>20</a:t>
            </a:r>
            <a:r>
              <a:rPr lang="ja-JP" altLang="en-US" sz="2400" b="1" dirty="0">
                <a:solidFill>
                  <a:schemeClr val="bg1"/>
                </a:solidFill>
                <a:effectLst/>
              </a:rPr>
              <a:t>日に公表された日弁連の意見書を参照してください。</a:t>
            </a:r>
            <a:r>
              <a:rPr lang="en-US" altLang="ja-JP" sz="2400" b="1" dirty="0">
                <a:solidFill>
                  <a:schemeClr val="bg1"/>
                </a:solidFill>
                <a:effectLst/>
              </a:rPr>
              <a:t>)</a:t>
            </a:r>
            <a:r>
              <a:rPr lang="ja-JP" altLang="en-US" sz="2400" b="1" dirty="0">
                <a:solidFill>
                  <a:schemeClr val="bg1"/>
                </a:solidFill>
                <a:effectLst/>
              </a:rPr>
              <a:t>。</a:t>
            </a:r>
            <a:endParaRPr lang="en-US" altLang="ja-JP" sz="2400" b="1" dirty="0">
              <a:solidFill>
                <a:schemeClr val="bg1"/>
              </a:solidFill>
              <a:effectLst/>
            </a:endParaRPr>
          </a:p>
          <a:p>
            <a:r>
              <a:rPr lang="ja-JP" altLang="en-US" sz="2400" b="1" dirty="0">
                <a:solidFill>
                  <a:srgbClr val="0070C0"/>
                </a:solidFill>
                <a:effectLst/>
              </a:rPr>
              <a:t>名古屋高裁判決では、公権力が、本人の知らないまま、特定の個人に関する個人情報を、多数収集してこれらを集積し、分析し、保有するなどすれば、当該個人の実際の人間像</a:t>
            </a:r>
            <a:r>
              <a:rPr lang="en-US" altLang="ja-JP" sz="2400" b="1" dirty="0">
                <a:solidFill>
                  <a:srgbClr val="0070C0"/>
                </a:solidFill>
                <a:effectLst/>
              </a:rPr>
              <a:t>(</a:t>
            </a:r>
            <a:r>
              <a:rPr lang="ja-JP" altLang="en-US" sz="2400" b="1" dirty="0">
                <a:solidFill>
                  <a:srgbClr val="0070C0"/>
                </a:solidFill>
                <a:effectLst/>
              </a:rPr>
              <a:t>人物像</a:t>
            </a:r>
            <a:r>
              <a:rPr lang="en-US" altLang="ja-JP" sz="2400" b="1" dirty="0">
                <a:solidFill>
                  <a:srgbClr val="0070C0"/>
                </a:solidFill>
                <a:effectLst/>
              </a:rPr>
              <a:t>)</a:t>
            </a:r>
            <a:r>
              <a:rPr lang="ja-JP" altLang="en-US" sz="2400" b="1" dirty="0">
                <a:solidFill>
                  <a:srgbClr val="0070C0"/>
                </a:solidFill>
                <a:effectLst/>
              </a:rPr>
              <a:t>とは異なる人間像がその中で形成され、これが独り歩きして、部分的情報によって、当該個人に関する虚像が形成され、そのような予断に基づく意思決定がされる恐れがある。誤った個人情報に基づいて誤認逮捕などが起こりうるとしています。</a:t>
            </a:r>
            <a:endParaRPr kumimoji="1" lang="ja-JP" altLang="en-US" sz="2400" b="1" dirty="0">
              <a:solidFill>
                <a:srgbClr val="0070C0"/>
              </a:solidFill>
            </a:endParaRPr>
          </a:p>
        </p:txBody>
      </p:sp>
    </p:spTree>
    <p:extLst>
      <p:ext uri="{BB962C8B-B14F-4D97-AF65-F5344CB8AC3E}">
        <p14:creationId xmlns:p14="http://schemas.microsoft.com/office/powerpoint/2010/main" val="3102550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271416-FBD7-5254-0536-22C093ACEE6C}"/>
              </a:ext>
            </a:extLst>
          </p:cNvPr>
          <p:cNvSpPr>
            <a:spLocks noGrp="1"/>
          </p:cNvSpPr>
          <p:nvPr>
            <p:ph type="title"/>
          </p:nvPr>
        </p:nvSpPr>
        <p:spPr>
          <a:xfrm>
            <a:off x="913794" y="609600"/>
            <a:ext cx="10607645" cy="1257300"/>
          </a:xfrm>
        </p:spPr>
        <p:txBody>
          <a:bodyPr>
            <a:normAutofit fontScale="90000"/>
          </a:bodyPr>
          <a:lstStyle/>
          <a:p>
            <a:r>
              <a:rPr lang="ja-JP" altLang="en-US" b="1" dirty="0">
                <a:solidFill>
                  <a:schemeClr val="bg1"/>
                </a:solidFill>
              </a:rPr>
              <a:t>今後の政府内の検討で提案が想定される内容　</a:t>
            </a:r>
            <a:r>
              <a:rPr kumimoji="1" lang="ja-JP" altLang="en-US" b="1" dirty="0">
                <a:solidFill>
                  <a:schemeClr val="bg1"/>
                </a:solidFill>
              </a:rPr>
              <a:t>「</a:t>
            </a:r>
            <a:r>
              <a:rPr lang="ja-JP" altLang="en-US" b="1" dirty="0">
                <a:solidFill>
                  <a:schemeClr val="bg1"/>
                </a:solidFill>
              </a:rPr>
              <a:t>インテリジェンス関係者安全保護法案」</a:t>
            </a:r>
            <a:endParaRPr kumimoji="1" lang="ja-JP" altLang="en-US" b="1" dirty="0">
              <a:solidFill>
                <a:schemeClr val="bg1"/>
              </a:solidFill>
            </a:endParaRPr>
          </a:p>
        </p:txBody>
      </p:sp>
      <p:sp>
        <p:nvSpPr>
          <p:cNvPr id="3" name="コンテンツ プレースホルダー 2">
            <a:extLst>
              <a:ext uri="{FF2B5EF4-FFF2-40B4-BE49-F238E27FC236}">
                <a16:creationId xmlns:a16="http://schemas.microsoft.com/office/drawing/2014/main" id="{E40055D6-E2B1-5D76-B8ED-C8290F32840F}"/>
              </a:ext>
            </a:extLst>
          </p:cNvPr>
          <p:cNvSpPr>
            <a:spLocks noGrp="1"/>
          </p:cNvSpPr>
          <p:nvPr>
            <p:ph idx="1"/>
          </p:nvPr>
        </p:nvSpPr>
        <p:spPr/>
        <p:txBody>
          <a:bodyPr>
            <a:normAutofit/>
          </a:bodyPr>
          <a:lstStyle/>
          <a:p>
            <a:r>
              <a:rPr lang="ja-JP" altLang="en-US" sz="2800" b="1" dirty="0">
                <a:solidFill>
                  <a:schemeClr val="bg1"/>
                </a:solidFill>
              </a:rPr>
              <a:t>関係者の安全を確保するため、仮装身分による活動を保障</a:t>
            </a:r>
          </a:p>
          <a:p>
            <a:r>
              <a:rPr lang="ja-JP" altLang="en-US" sz="2800" b="1" dirty="0">
                <a:solidFill>
                  <a:srgbClr val="0070C0"/>
                </a:solidFill>
              </a:rPr>
              <a:t>日本のスパイを「インテリジェンス・オフィサー」として、公認する制度</a:t>
            </a:r>
          </a:p>
          <a:p>
            <a:r>
              <a:rPr lang="ja-JP" altLang="en-US" sz="2800" b="1" dirty="0">
                <a:solidFill>
                  <a:schemeClr val="bg1"/>
                </a:solidFill>
              </a:rPr>
              <a:t>情報機関の活動の秘密化がますます進み、民主的なチェックが困難になる</a:t>
            </a:r>
          </a:p>
          <a:p>
            <a:r>
              <a:rPr lang="ja-JP" altLang="en-US" sz="2800" b="1" dirty="0">
                <a:solidFill>
                  <a:srgbClr val="0070C0"/>
                </a:solidFill>
              </a:rPr>
              <a:t>経済安保がらみの大河原化工機事件のような冤罪事件において、捜査官の証人尋問などが、ますます困難となる可能性がある。</a:t>
            </a:r>
            <a:endParaRPr kumimoji="1" lang="ja-JP" altLang="en-US" sz="2800" dirty="0">
              <a:solidFill>
                <a:srgbClr val="0070C0"/>
              </a:solidFill>
            </a:endParaRPr>
          </a:p>
        </p:txBody>
      </p:sp>
      <p:sp>
        <p:nvSpPr>
          <p:cNvPr id="4" name="日付プレースホルダー 3">
            <a:extLst>
              <a:ext uri="{FF2B5EF4-FFF2-40B4-BE49-F238E27FC236}">
                <a16:creationId xmlns:a16="http://schemas.microsoft.com/office/drawing/2014/main" id="{3663162A-E9C7-1A9F-4F95-12E44A0299E4}"/>
              </a:ext>
            </a:extLst>
          </p:cNvPr>
          <p:cNvSpPr>
            <a:spLocks noGrp="1"/>
          </p:cNvSpPr>
          <p:nvPr>
            <p:ph type="dt" sz="half" idx="10"/>
          </p:nvPr>
        </p:nvSpPr>
        <p:spPr/>
        <p:txBody>
          <a:bodyPr/>
          <a:lstStyle/>
          <a:p>
            <a:r>
              <a:rPr lang="en-US" altLang="ja-JP" noProof="0"/>
              <a:t>20XX/9/3</a:t>
            </a:r>
            <a:endParaRPr lang="ja-JP" altLang="en-US" noProof="0">
              <a:latin typeface="Meiryo UI" panose="020B0604030504040204" pitchFamily="50" charset="-128"/>
              <a:ea typeface="Meiryo UI" panose="020B0604030504040204" pitchFamily="50" charset="-128"/>
            </a:endParaRPr>
          </a:p>
        </p:txBody>
      </p:sp>
      <p:sp>
        <p:nvSpPr>
          <p:cNvPr id="5" name="フッター プレースホルダー 4">
            <a:extLst>
              <a:ext uri="{FF2B5EF4-FFF2-40B4-BE49-F238E27FC236}">
                <a16:creationId xmlns:a16="http://schemas.microsoft.com/office/drawing/2014/main" id="{E9A45BFD-5F63-0072-9605-662EAF7C6D10}"/>
              </a:ext>
            </a:extLst>
          </p:cNvPr>
          <p:cNvSpPr>
            <a:spLocks noGrp="1"/>
          </p:cNvSpPr>
          <p:nvPr>
            <p:ph type="ftr" sz="quarter" idx="11"/>
          </p:nvPr>
        </p:nvSpPr>
        <p:spPr/>
        <p:txBody>
          <a:bodyPr/>
          <a:lstStyle/>
          <a:p>
            <a:r>
              <a:rPr lang="ja-JP" altLang="en-US" noProof="0"/>
              <a:t>プレゼンテーションのタイトル</a:t>
            </a:r>
            <a:endParaRPr lang="ja-JP" altLang="en-US" noProof="0">
              <a:latin typeface="Meiryo UI" panose="020B0604030504040204" pitchFamily="50" charset="-128"/>
              <a:ea typeface="Meiryo UI" panose="020B0604030504040204" pitchFamily="50" charset="-128"/>
            </a:endParaRPr>
          </a:p>
        </p:txBody>
      </p:sp>
      <p:sp>
        <p:nvSpPr>
          <p:cNvPr id="6" name="スライド番号プレースホルダー 5">
            <a:extLst>
              <a:ext uri="{FF2B5EF4-FFF2-40B4-BE49-F238E27FC236}">
                <a16:creationId xmlns:a16="http://schemas.microsoft.com/office/drawing/2014/main" id="{F8382314-A580-FBB7-1617-F874FEFFD10C}"/>
              </a:ext>
            </a:extLst>
          </p:cNvPr>
          <p:cNvSpPr>
            <a:spLocks noGrp="1"/>
          </p:cNvSpPr>
          <p:nvPr>
            <p:ph type="sldNum" sz="quarter" idx="12"/>
          </p:nvPr>
        </p:nvSpPr>
        <p:spPr/>
        <p:txBody>
          <a:bodyPr/>
          <a:lstStyle/>
          <a:p>
            <a:fld id="{B9713C8C-8E70-45D5-AE59-23E60168254E}" type="slidenum">
              <a:rPr lang="en-US" altLang="ja-JP" noProof="0" smtClean="0"/>
              <a:pPr/>
              <a:t>14</a:t>
            </a:fld>
            <a:endParaRPr lang="ja-JP" altLang="en-US" noProof="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74279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98AB41-6403-C22D-9CFD-B5AE2B85B197}"/>
              </a:ext>
            </a:extLst>
          </p:cNvPr>
          <p:cNvSpPr>
            <a:spLocks noGrp="1"/>
          </p:cNvSpPr>
          <p:nvPr>
            <p:ph type="title"/>
          </p:nvPr>
        </p:nvSpPr>
        <p:spPr>
          <a:xfrm>
            <a:off x="913795" y="671245"/>
            <a:ext cx="10353762" cy="1257300"/>
          </a:xfrm>
        </p:spPr>
        <p:txBody>
          <a:bodyPr>
            <a:normAutofit fontScale="90000"/>
          </a:bodyPr>
          <a:lstStyle/>
          <a:p>
            <a:r>
              <a:rPr lang="en-US" altLang="ja-JP" b="1" dirty="0">
                <a:solidFill>
                  <a:schemeClr val="bg1"/>
                </a:solidFill>
                <a:effectLst/>
              </a:rPr>
              <a:t>Q:</a:t>
            </a:r>
            <a:r>
              <a:rPr lang="ja-JP" altLang="en-US" b="1" dirty="0">
                <a:solidFill>
                  <a:schemeClr val="bg1"/>
                </a:solidFill>
                <a:effectLst/>
              </a:rPr>
              <a:t>政府はスパイをあぶり出すと主張していますが、</a:t>
            </a:r>
            <a:br>
              <a:rPr lang="ja-JP" altLang="en-US" b="1" dirty="0">
                <a:solidFill>
                  <a:schemeClr val="bg1"/>
                </a:solidFill>
                <a:effectLst/>
              </a:rPr>
            </a:br>
            <a:r>
              <a:rPr lang="ja-JP" altLang="en-US" b="1" dirty="0">
                <a:solidFill>
                  <a:schemeClr val="bg1"/>
                </a:solidFill>
                <a:effectLst/>
              </a:rPr>
              <a:t>どうやってあぶりだすのでしょうか</a:t>
            </a:r>
            <a:r>
              <a:rPr lang="en-US" altLang="ja-JP" b="1" dirty="0">
                <a:solidFill>
                  <a:schemeClr val="bg1"/>
                </a:solidFill>
                <a:effectLst/>
              </a:rPr>
              <a:t>?</a:t>
            </a:r>
            <a:endParaRPr kumimoji="1" lang="ja-JP" altLang="en-US" b="1" dirty="0">
              <a:solidFill>
                <a:schemeClr val="bg1"/>
              </a:solidFill>
            </a:endParaRPr>
          </a:p>
        </p:txBody>
      </p:sp>
      <p:sp>
        <p:nvSpPr>
          <p:cNvPr id="3" name="コンテンツ プレースホルダー 2">
            <a:extLst>
              <a:ext uri="{FF2B5EF4-FFF2-40B4-BE49-F238E27FC236}">
                <a16:creationId xmlns:a16="http://schemas.microsoft.com/office/drawing/2014/main" id="{FE6E141B-61D1-8A68-CEF9-61616F08485B}"/>
              </a:ext>
            </a:extLst>
          </p:cNvPr>
          <p:cNvSpPr>
            <a:spLocks noGrp="1"/>
          </p:cNvSpPr>
          <p:nvPr>
            <p:ph idx="1"/>
          </p:nvPr>
        </p:nvSpPr>
        <p:spPr/>
        <p:txBody>
          <a:bodyPr>
            <a:normAutofit lnSpcReduction="10000"/>
          </a:bodyPr>
          <a:lstStyle/>
          <a:p>
            <a:r>
              <a:rPr lang="ja-JP" altLang="en-US" sz="2800" b="1" dirty="0">
                <a:solidFill>
                  <a:srgbClr val="0070C0"/>
                </a:solidFill>
                <a:effectLst/>
              </a:rPr>
              <a:t>誰がスパイであるかは国民全員を調べないと分かるはずがありません。国家権力＝国家情報局の目から見て、あらゆるものが疑わしいという前提で、おかしな動きの人物がいないか調べるという手法をとるでしょう。</a:t>
            </a:r>
            <a:r>
              <a:rPr lang="en-US" altLang="ja-JP" sz="2800" b="1" dirty="0">
                <a:solidFill>
                  <a:srgbClr val="0070C0"/>
                </a:solidFill>
                <a:effectLst/>
              </a:rPr>
              <a:t> </a:t>
            </a:r>
            <a:endParaRPr lang="ja-JP" altLang="en-US" sz="2800" b="1" dirty="0">
              <a:solidFill>
                <a:srgbClr val="0070C0"/>
              </a:solidFill>
              <a:effectLst/>
            </a:endParaRPr>
          </a:p>
          <a:p>
            <a:r>
              <a:rPr lang="ja-JP" altLang="en-US" sz="2800" b="1" dirty="0">
                <a:solidFill>
                  <a:srgbClr val="0070C0"/>
                </a:solidFill>
                <a:effectLst/>
              </a:rPr>
              <a:t>戦前の特高警察や憲兵のような感じで、国民の監視を強めるはずです。現代では、ネットを流れる情報を収集し、これを人工知能（ＡＩ）も駆使して、徹底的な分析を加えて、あぶりだそうとするのではないでしょうか。</a:t>
            </a:r>
            <a:endParaRPr kumimoji="1" lang="ja-JP" altLang="en-US" sz="2800" b="1" dirty="0">
              <a:solidFill>
                <a:srgbClr val="0070C0"/>
              </a:solidFill>
            </a:endParaRPr>
          </a:p>
        </p:txBody>
      </p:sp>
    </p:spTree>
    <p:extLst>
      <p:ext uri="{BB962C8B-B14F-4D97-AF65-F5344CB8AC3E}">
        <p14:creationId xmlns:p14="http://schemas.microsoft.com/office/powerpoint/2010/main" val="3896639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3A2146-A41D-444C-49E8-197638DAA18F}"/>
              </a:ext>
            </a:extLst>
          </p:cNvPr>
          <p:cNvSpPr>
            <a:spLocks noGrp="1"/>
          </p:cNvSpPr>
          <p:nvPr>
            <p:ph type="title"/>
          </p:nvPr>
        </p:nvSpPr>
        <p:spPr/>
        <p:txBody>
          <a:bodyPr>
            <a:normAutofit fontScale="90000"/>
          </a:bodyPr>
          <a:lstStyle/>
          <a:p>
            <a:r>
              <a:rPr kumimoji="1" lang="en-US" altLang="ja-JP" b="1" dirty="0">
                <a:solidFill>
                  <a:schemeClr val="bg1"/>
                </a:solidFill>
              </a:rPr>
              <a:t>Q:</a:t>
            </a:r>
            <a:r>
              <a:rPr kumimoji="1" lang="ja-JP" altLang="en-US" b="1" dirty="0">
                <a:solidFill>
                  <a:schemeClr val="bg1"/>
                </a:solidFill>
              </a:rPr>
              <a:t>政府はどのようなネット情報を</a:t>
            </a:r>
            <a:br>
              <a:rPr kumimoji="1" lang="ja-JP" altLang="en-US" b="1" dirty="0">
                <a:solidFill>
                  <a:schemeClr val="bg1"/>
                </a:solidFill>
              </a:rPr>
            </a:br>
            <a:r>
              <a:rPr kumimoji="1" lang="ja-JP" altLang="en-US" b="1" dirty="0">
                <a:solidFill>
                  <a:schemeClr val="bg1"/>
                </a:solidFill>
              </a:rPr>
              <a:t>集めることができるのですか</a:t>
            </a:r>
            <a:r>
              <a:rPr kumimoji="1" lang="en-US" altLang="ja-JP" b="1" dirty="0">
                <a:solidFill>
                  <a:schemeClr val="bg1"/>
                </a:solidFill>
              </a:rPr>
              <a:t>?</a:t>
            </a:r>
            <a:endParaRPr kumimoji="1" lang="ja-JP" altLang="en-US" b="1" dirty="0">
              <a:solidFill>
                <a:schemeClr val="bg1"/>
              </a:solidFill>
            </a:endParaRPr>
          </a:p>
        </p:txBody>
      </p:sp>
      <p:sp>
        <p:nvSpPr>
          <p:cNvPr id="3" name="コンテンツ プレースホルダー 2">
            <a:extLst>
              <a:ext uri="{FF2B5EF4-FFF2-40B4-BE49-F238E27FC236}">
                <a16:creationId xmlns:a16="http://schemas.microsoft.com/office/drawing/2014/main" id="{1880F7D8-DA3A-3580-B921-2A55E10FBDAD}"/>
              </a:ext>
            </a:extLst>
          </p:cNvPr>
          <p:cNvSpPr>
            <a:spLocks noGrp="1"/>
          </p:cNvSpPr>
          <p:nvPr>
            <p:ph idx="1"/>
          </p:nvPr>
        </p:nvSpPr>
        <p:spPr>
          <a:xfrm>
            <a:off x="675396" y="1866900"/>
            <a:ext cx="11069564" cy="4381500"/>
          </a:xfrm>
        </p:spPr>
        <p:txBody>
          <a:bodyPr>
            <a:normAutofit fontScale="92500"/>
          </a:bodyPr>
          <a:lstStyle/>
          <a:p>
            <a:r>
              <a:rPr lang="ja-JP" altLang="en-US" b="1" dirty="0">
                <a:solidFill>
                  <a:schemeClr val="bg1"/>
                </a:solidFill>
                <a:effectLst/>
              </a:rPr>
              <a:t>皆さんは、通信傍受制度は犯罪の捜査の目的に限定されていると考えられているかもしれません。通信傍受できる範囲も、法改正で、令和元年</a:t>
            </a:r>
            <a:r>
              <a:rPr lang="en-US" altLang="ja-JP" b="1" dirty="0">
                <a:solidFill>
                  <a:schemeClr val="bg1"/>
                </a:solidFill>
                <a:effectLst/>
              </a:rPr>
              <a:t>6</a:t>
            </a:r>
            <a:r>
              <a:rPr lang="ja-JP" altLang="en-US" b="1" dirty="0">
                <a:solidFill>
                  <a:schemeClr val="bg1"/>
                </a:solidFill>
                <a:effectLst/>
              </a:rPr>
              <a:t>月</a:t>
            </a:r>
            <a:r>
              <a:rPr lang="en-US" altLang="ja-JP" b="1" dirty="0">
                <a:solidFill>
                  <a:schemeClr val="bg1"/>
                </a:solidFill>
                <a:effectLst/>
              </a:rPr>
              <a:t>1</a:t>
            </a:r>
            <a:r>
              <a:rPr lang="ja-JP" altLang="en-US" b="1" dirty="0">
                <a:solidFill>
                  <a:schemeClr val="bg1"/>
                </a:solidFill>
                <a:effectLst/>
              </a:rPr>
              <a:t>日からは薬物、銃器、殺人、密航の</a:t>
            </a:r>
            <a:r>
              <a:rPr lang="en-US" altLang="ja-JP" b="1" dirty="0">
                <a:solidFill>
                  <a:schemeClr val="bg1"/>
                </a:solidFill>
                <a:effectLst/>
              </a:rPr>
              <a:t>4</a:t>
            </a:r>
            <a:r>
              <a:rPr lang="ja-JP" altLang="en-US" b="1" dirty="0">
                <a:solidFill>
                  <a:schemeClr val="bg1"/>
                </a:solidFill>
                <a:effectLst/>
              </a:rPr>
              <a:t>類型に、組織的な詐欺、窃盗、強盗、傷害、児童ポルノ提供などの一般犯罪にまで拡大され、</a:t>
            </a:r>
            <a:r>
              <a:rPr lang="en-US" altLang="ja-JP" b="1" dirty="0">
                <a:solidFill>
                  <a:schemeClr val="bg1"/>
                </a:solidFill>
                <a:effectLst/>
              </a:rPr>
              <a:t>2024</a:t>
            </a:r>
            <a:r>
              <a:rPr lang="ja-JP" altLang="en-US" b="1" dirty="0">
                <a:solidFill>
                  <a:schemeClr val="bg1"/>
                </a:solidFill>
                <a:effectLst/>
              </a:rPr>
              <a:t>年は</a:t>
            </a:r>
            <a:r>
              <a:rPr lang="en-US" altLang="ja-JP" b="1" dirty="0">
                <a:solidFill>
                  <a:schemeClr val="bg1"/>
                </a:solidFill>
                <a:effectLst/>
              </a:rPr>
              <a:t>19</a:t>
            </a:r>
            <a:r>
              <a:rPr lang="ja-JP" altLang="en-US" b="1" dirty="0">
                <a:solidFill>
                  <a:schemeClr val="bg1"/>
                </a:solidFill>
                <a:effectLst/>
              </a:rPr>
              <a:t>事件・</a:t>
            </a:r>
            <a:r>
              <a:rPr lang="en-US" altLang="ja-JP" b="1" dirty="0">
                <a:solidFill>
                  <a:schemeClr val="bg1"/>
                </a:solidFill>
                <a:effectLst/>
              </a:rPr>
              <a:t>2</a:t>
            </a:r>
            <a:r>
              <a:rPr lang="ja-JP" altLang="en-US" b="1" dirty="0">
                <a:solidFill>
                  <a:schemeClr val="bg1"/>
                </a:solidFill>
                <a:effectLst/>
              </a:rPr>
              <a:t>万</a:t>
            </a:r>
            <a:r>
              <a:rPr lang="en-US" altLang="ja-JP" b="1" dirty="0">
                <a:solidFill>
                  <a:schemeClr val="bg1"/>
                </a:solidFill>
                <a:effectLst/>
              </a:rPr>
              <a:t>1565</a:t>
            </a:r>
            <a:r>
              <a:rPr lang="ja-JP" altLang="en-US" b="1" dirty="0">
                <a:solidFill>
                  <a:schemeClr val="bg1"/>
                </a:solidFill>
                <a:effectLst/>
              </a:rPr>
              <a:t>回の傍受が行われ、対象はすべて携帯電話です。</a:t>
            </a:r>
          </a:p>
          <a:p>
            <a:r>
              <a:rPr lang="ja-JP" altLang="en-US" b="1" dirty="0">
                <a:solidFill>
                  <a:schemeClr val="bg1"/>
                </a:solidFill>
                <a:effectLst/>
              </a:rPr>
              <a:t>通信事業者の立ち会いと封印なく、また、警察の施設での通信傍受を可能とする手続が新たに導入されています。</a:t>
            </a:r>
          </a:p>
          <a:p>
            <a:r>
              <a:rPr lang="ja-JP" altLang="en-US" b="1" dirty="0">
                <a:solidFill>
                  <a:schemeClr val="bg1"/>
                </a:solidFill>
                <a:effectLst/>
              </a:rPr>
              <a:t>さらに、</a:t>
            </a:r>
            <a:r>
              <a:rPr lang="en-US" altLang="ja-JP" b="1" dirty="0">
                <a:solidFill>
                  <a:srgbClr val="0070C0"/>
                </a:solidFill>
                <a:effectLst/>
              </a:rPr>
              <a:t>2025</a:t>
            </a:r>
            <a:r>
              <a:rPr lang="ja-JP" altLang="en-US" b="1" dirty="0">
                <a:solidFill>
                  <a:srgbClr val="0070C0"/>
                </a:solidFill>
                <a:effectLst/>
              </a:rPr>
              <a:t>年に成立した能動的サイバー防御法によって、内外通信</a:t>
            </a:r>
            <a:r>
              <a:rPr lang="en-US" altLang="ja-JP" b="1" dirty="0">
                <a:solidFill>
                  <a:srgbClr val="0070C0"/>
                </a:solidFill>
                <a:effectLst/>
              </a:rPr>
              <a:t>(</a:t>
            </a:r>
            <a:r>
              <a:rPr lang="ja-JP" altLang="en-US" b="1" dirty="0">
                <a:solidFill>
                  <a:srgbClr val="0070C0"/>
                </a:solidFill>
                <a:effectLst/>
              </a:rPr>
              <a:t>国内と国外を行き来する通信</a:t>
            </a:r>
            <a:r>
              <a:rPr lang="en-US" altLang="ja-JP" b="1" dirty="0">
                <a:solidFill>
                  <a:srgbClr val="0070C0"/>
                </a:solidFill>
                <a:effectLst/>
              </a:rPr>
              <a:t>)</a:t>
            </a:r>
            <a:r>
              <a:rPr lang="ja-JP" altLang="en-US" b="1" dirty="0">
                <a:solidFill>
                  <a:srgbClr val="0070C0"/>
                </a:solidFill>
                <a:effectLst/>
              </a:rPr>
              <a:t>は、収集できることとなりました。法律の定義によって収集されない国内通信はわずか</a:t>
            </a:r>
            <a:r>
              <a:rPr lang="en-US" altLang="ja-JP" b="1" dirty="0">
                <a:solidFill>
                  <a:srgbClr val="0070C0"/>
                </a:solidFill>
                <a:effectLst/>
              </a:rPr>
              <a:t>6.8</a:t>
            </a:r>
            <a:r>
              <a:rPr lang="ja-JP" altLang="en-US" b="1" dirty="0">
                <a:solidFill>
                  <a:srgbClr val="0070C0"/>
                </a:solidFill>
                <a:effectLst/>
              </a:rPr>
              <a:t>パーセントであることが、石川大我議員（立憲）の質問に対する答弁で明らかにされています。</a:t>
            </a:r>
          </a:p>
          <a:p>
            <a:r>
              <a:rPr lang="ja-JP" altLang="en-US" b="1" dirty="0">
                <a:solidFill>
                  <a:srgbClr val="0070C0"/>
                </a:solidFill>
                <a:effectLst/>
              </a:rPr>
              <a:t>国内の当事者間の通信も、そのほとんどが海外のサーバーを経由するので、政府の説明では、海外のサーバーを経由した情報は、国内通信と定義されず、収集の対象とされるのです。</a:t>
            </a:r>
            <a:endParaRPr kumimoji="1" lang="ja-JP" altLang="en-US" b="1" dirty="0">
              <a:solidFill>
                <a:srgbClr val="0070C0"/>
              </a:solidFill>
            </a:endParaRPr>
          </a:p>
        </p:txBody>
      </p:sp>
    </p:spTree>
    <p:extLst>
      <p:ext uri="{BB962C8B-B14F-4D97-AF65-F5344CB8AC3E}">
        <p14:creationId xmlns:p14="http://schemas.microsoft.com/office/powerpoint/2010/main" val="1925773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5E727A-832A-0D5E-00D9-E615D2E565E4}"/>
              </a:ext>
            </a:extLst>
          </p:cNvPr>
          <p:cNvSpPr>
            <a:spLocks noGrp="1"/>
          </p:cNvSpPr>
          <p:nvPr>
            <p:ph type="title"/>
          </p:nvPr>
        </p:nvSpPr>
        <p:spPr>
          <a:xfrm>
            <a:off x="444843" y="365125"/>
            <a:ext cx="11491783" cy="1325563"/>
          </a:xfrm>
        </p:spPr>
        <p:txBody>
          <a:bodyPr>
            <a:noAutofit/>
          </a:bodyPr>
          <a:lstStyle/>
          <a:p>
            <a:r>
              <a:rPr kumimoji="1" lang="ja-JP" altLang="en-US" dirty="0">
                <a:solidFill>
                  <a:schemeClr val="bg1"/>
                </a:solidFill>
              </a:rPr>
              <a:t>　</a:t>
            </a:r>
            <a:r>
              <a:rPr kumimoji="1" lang="en-US" altLang="ja-JP" dirty="0">
                <a:solidFill>
                  <a:schemeClr val="bg1"/>
                </a:solidFill>
              </a:rPr>
              <a:t>Q:</a:t>
            </a:r>
            <a:r>
              <a:rPr kumimoji="1" lang="ja-JP" altLang="en-US" sz="4000" b="1" dirty="0">
                <a:solidFill>
                  <a:schemeClr val="bg1"/>
                </a:solidFill>
              </a:rPr>
              <a:t>秋の臨時国会で提案がされると想定される</a:t>
            </a:r>
            <a:br>
              <a:rPr kumimoji="1" lang="ja-JP" altLang="en-US" sz="4000" b="1" dirty="0">
                <a:solidFill>
                  <a:schemeClr val="bg1"/>
                </a:solidFill>
              </a:rPr>
            </a:br>
            <a:r>
              <a:rPr kumimoji="1" lang="ja-JP" altLang="en-US" sz="4000" b="1" dirty="0">
                <a:solidFill>
                  <a:schemeClr val="bg1"/>
                </a:solidFill>
              </a:rPr>
              <a:t>　</a:t>
            </a:r>
            <a:r>
              <a:rPr lang="ja-JP" altLang="en-US" sz="4000" b="1" dirty="0">
                <a:solidFill>
                  <a:schemeClr val="bg1"/>
                </a:solidFill>
              </a:rPr>
              <a:t>「外国代理人登録法案・外国勢力活動透明化法案」</a:t>
            </a:r>
            <a:br>
              <a:rPr lang="en-US" altLang="ja-JP" sz="4000" b="1" dirty="0">
                <a:solidFill>
                  <a:schemeClr val="bg1"/>
                </a:solidFill>
              </a:rPr>
            </a:br>
            <a:r>
              <a:rPr lang="ja-JP" altLang="en-US" sz="4000" b="1" dirty="0">
                <a:solidFill>
                  <a:schemeClr val="bg1"/>
                </a:solidFill>
              </a:rPr>
              <a:t>とはどんな法案ですか。</a:t>
            </a:r>
            <a:endParaRPr kumimoji="1" lang="ja-JP" altLang="en-US" sz="4000" b="1" dirty="0">
              <a:solidFill>
                <a:schemeClr val="bg1"/>
              </a:solidFill>
            </a:endParaRPr>
          </a:p>
        </p:txBody>
      </p:sp>
      <p:sp>
        <p:nvSpPr>
          <p:cNvPr id="3" name="コンテンツ プレースホルダー 2">
            <a:extLst>
              <a:ext uri="{FF2B5EF4-FFF2-40B4-BE49-F238E27FC236}">
                <a16:creationId xmlns:a16="http://schemas.microsoft.com/office/drawing/2014/main" id="{33865456-AABF-6C13-6D69-D000AA5F2E43}"/>
              </a:ext>
            </a:extLst>
          </p:cNvPr>
          <p:cNvSpPr>
            <a:spLocks noGrp="1"/>
          </p:cNvSpPr>
          <p:nvPr>
            <p:ph idx="1"/>
          </p:nvPr>
        </p:nvSpPr>
        <p:spPr>
          <a:xfrm>
            <a:off x="913795" y="2299970"/>
            <a:ext cx="10353762" cy="3714749"/>
          </a:xfrm>
        </p:spPr>
        <p:txBody>
          <a:bodyPr/>
          <a:lstStyle/>
          <a:p>
            <a:r>
              <a:rPr lang="ja-JP" altLang="en-US" b="1" dirty="0">
                <a:solidFill>
                  <a:schemeClr val="bg1"/>
                </a:solidFill>
              </a:rPr>
              <a:t>「外国勢力活動透明化法案」では、外国勢力の日本国内でのロビー活動の内容や資金源、保有資産を登録し、一部を公開するとした。登録について審査・監督する独立機関を設け、制度の運用状況を定期的に点検・評価し、国会に報告する。</a:t>
            </a:r>
          </a:p>
          <a:p>
            <a:r>
              <a:rPr lang="ja-JP" altLang="en-US" b="1" dirty="0">
                <a:solidFill>
                  <a:schemeClr val="bg1"/>
                </a:solidFill>
              </a:rPr>
              <a:t>中国、ロシア、北朝鮮関連の外交官や民間団体などが徹底的にマークされ、排外主義があおられることになると想定される。</a:t>
            </a:r>
          </a:p>
          <a:p>
            <a:r>
              <a:rPr lang="ja-JP" altLang="en-US" b="1" dirty="0">
                <a:solidFill>
                  <a:schemeClr val="bg1"/>
                </a:solidFill>
              </a:rPr>
              <a:t>市民団体についても、海外の市民団体と連携していると、外国勢力とみなされて監視対象とされる可能性がある。</a:t>
            </a:r>
          </a:p>
          <a:p>
            <a:endParaRPr kumimoji="1" lang="ja-JP" altLang="en-US" dirty="0">
              <a:solidFill>
                <a:schemeClr val="bg1"/>
              </a:solidFill>
            </a:endParaRPr>
          </a:p>
        </p:txBody>
      </p:sp>
      <p:sp>
        <p:nvSpPr>
          <p:cNvPr id="4" name="日付プレースホルダー 3">
            <a:extLst>
              <a:ext uri="{FF2B5EF4-FFF2-40B4-BE49-F238E27FC236}">
                <a16:creationId xmlns:a16="http://schemas.microsoft.com/office/drawing/2014/main" id="{A05CB55D-00EA-03C1-6446-4C1C1AD08100}"/>
              </a:ext>
            </a:extLst>
          </p:cNvPr>
          <p:cNvSpPr>
            <a:spLocks noGrp="1"/>
          </p:cNvSpPr>
          <p:nvPr>
            <p:ph type="dt" sz="half" idx="10"/>
          </p:nvPr>
        </p:nvSpPr>
        <p:spPr/>
        <p:txBody>
          <a:bodyPr/>
          <a:lstStyle/>
          <a:p>
            <a:r>
              <a:rPr lang="en-US" altLang="ja-JP" noProof="0"/>
              <a:t>20XX/9/3</a:t>
            </a:r>
            <a:endParaRPr lang="ja-JP" altLang="en-US" noProof="0">
              <a:latin typeface="Meiryo UI" panose="020B0604030504040204" pitchFamily="50" charset="-128"/>
              <a:ea typeface="Meiryo UI" panose="020B0604030504040204" pitchFamily="50" charset="-128"/>
            </a:endParaRPr>
          </a:p>
        </p:txBody>
      </p:sp>
      <p:sp>
        <p:nvSpPr>
          <p:cNvPr id="5" name="フッター プレースホルダー 4">
            <a:extLst>
              <a:ext uri="{FF2B5EF4-FFF2-40B4-BE49-F238E27FC236}">
                <a16:creationId xmlns:a16="http://schemas.microsoft.com/office/drawing/2014/main" id="{4DFEDEFC-6185-BE79-9D0C-1AAC4A66E10A}"/>
              </a:ext>
            </a:extLst>
          </p:cNvPr>
          <p:cNvSpPr>
            <a:spLocks noGrp="1"/>
          </p:cNvSpPr>
          <p:nvPr>
            <p:ph type="ftr" sz="quarter" idx="11"/>
          </p:nvPr>
        </p:nvSpPr>
        <p:spPr/>
        <p:txBody>
          <a:bodyPr/>
          <a:lstStyle/>
          <a:p>
            <a:r>
              <a:rPr lang="ja-JP" altLang="en-US" noProof="0"/>
              <a:t>プレゼンテーションのタイトル</a:t>
            </a:r>
            <a:endParaRPr lang="ja-JP" altLang="en-US" noProof="0">
              <a:latin typeface="Meiryo UI" panose="020B0604030504040204" pitchFamily="50" charset="-128"/>
              <a:ea typeface="Meiryo UI" panose="020B0604030504040204" pitchFamily="50" charset="-128"/>
            </a:endParaRPr>
          </a:p>
        </p:txBody>
      </p:sp>
      <p:sp>
        <p:nvSpPr>
          <p:cNvPr id="6" name="スライド番号プレースホルダー 5">
            <a:extLst>
              <a:ext uri="{FF2B5EF4-FFF2-40B4-BE49-F238E27FC236}">
                <a16:creationId xmlns:a16="http://schemas.microsoft.com/office/drawing/2014/main" id="{A0550122-2B2E-E3CF-6834-A28278450A0B}"/>
              </a:ext>
            </a:extLst>
          </p:cNvPr>
          <p:cNvSpPr>
            <a:spLocks noGrp="1"/>
          </p:cNvSpPr>
          <p:nvPr>
            <p:ph type="sldNum" sz="quarter" idx="12"/>
          </p:nvPr>
        </p:nvSpPr>
        <p:spPr/>
        <p:txBody>
          <a:bodyPr/>
          <a:lstStyle/>
          <a:p>
            <a:fld id="{B9713C8C-8E70-45D5-AE59-23E60168254E}" type="slidenum">
              <a:rPr lang="en-US" altLang="ja-JP" noProof="0" smtClean="0"/>
              <a:pPr/>
              <a:t>17</a:t>
            </a:fld>
            <a:endParaRPr lang="ja-JP" altLang="en-US" noProof="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77957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6C2E0C-61C9-DD7B-F085-B008D4E46470}"/>
              </a:ext>
            </a:extLst>
          </p:cNvPr>
          <p:cNvSpPr>
            <a:spLocks noGrp="1"/>
          </p:cNvSpPr>
          <p:nvPr>
            <p:ph type="title"/>
          </p:nvPr>
        </p:nvSpPr>
        <p:spPr>
          <a:xfrm>
            <a:off x="367991" y="766568"/>
            <a:ext cx="11619570" cy="1325563"/>
          </a:xfrm>
        </p:spPr>
        <p:txBody>
          <a:bodyPr>
            <a:noAutofit/>
          </a:bodyPr>
          <a:lstStyle/>
          <a:p>
            <a:r>
              <a:rPr kumimoji="0" lang="ja-JP" altLang="ja-JP" sz="2800" b="1" dirty="0">
                <a:solidFill>
                  <a:schemeClr val="bg1"/>
                </a:solidFill>
                <a:latin typeface="Arial" panose="020B0604020202020204" pitchFamily="34" charset="0"/>
                <a:cs typeface="Arial" panose="020B0604020202020204" pitchFamily="34" charset="0"/>
              </a:rPr>
              <a:t>アメリカの「外国代理人登録法（Foreign Agents Registration Act: FARA）」は、外国の政府、政党、団体・企業（外国委託者）の代理として、米国内で政治活動や広報活動を行う個人・法人に対し、司法省（DOJ）への登録と活動開示を義務付ける法律で</a:t>
            </a:r>
            <a:r>
              <a:rPr kumimoji="0" lang="ja-JP" altLang="en-US" sz="2800" b="1" dirty="0">
                <a:solidFill>
                  <a:schemeClr val="bg1"/>
                </a:solidFill>
                <a:latin typeface="Arial" panose="020B0604020202020204" pitchFamily="34" charset="0"/>
                <a:cs typeface="Arial" panose="020B0604020202020204" pitchFamily="34" charset="0"/>
              </a:rPr>
              <a:t>ある</a:t>
            </a:r>
            <a:r>
              <a:rPr kumimoji="0" lang="ja-JP" altLang="ja-JP" sz="2800" b="1" dirty="0">
                <a:solidFill>
                  <a:schemeClr val="bg1"/>
                </a:solidFill>
                <a:latin typeface="Arial" panose="020B0604020202020204" pitchFamily="34" charset="0"/>
                <a:cs typeface="Arial" panose="020B0604020202020204" pitchFamily="34" charset="0"/>
              </a:rPr>
              <a:t>（1938年制定）。</a:t>
            </a:r>
            <a:endParaRPr kumimoji="1" lang="ja-JP" altLang="en-US" sz="2800" b="1" dirty="0">
              <a:solidFill>
                <a:schemeClr val="bg1"/>
              </a:solidFill>
            </a:endParaRPr>
          </a:p>
        </p:txBody>
      </p:sp>
      <p:sp>
        <p:nvSpPr>
          <p:cNvPr id="4" name="日付プレースホルダー 3">
            <a:extLst>
              <a:ext uri="{FF2B5EF4-FFF2-40B4-BE49-F238E27FC236}">
                <a16:creationId xmlns:a16="http://schemas.microsoft.com/office/drawing/2014/main" id="{3F2E33AC-8F5A-7B40-16D8-D84E47C7EF0E}"/>
              </a:ext>
            </a:extLst>
          </p:cNvPr>
          <p:cNvSpPr>
            <a:spLocks noGrp="1"/>
          </p:cNvSpPr>
          <p:nvPr>
            <p:ph type="dt" sz="half" idx="10"/>
          </p:nvPr>
        </p:nvSpPr>
        <p:spPr/>
        <p:txBody>
          <a:bodyPr/>
          <a:lstStyle/>
          <a:p>
            <a:r>
              <a:rPr lang="en-US" altLang="ja-JP" noProof="0"/>
              <a:t>20XX/9/3</a:t>
            </a:r>
            <a:endParaRPr lang="ja-JP" altLang="en-US" noProof="0">
              <a:latin typeface="Meiryo UI" panose="020B0604030504040204" pitchFamily="50" charset="-128"/>
              <a:ea typeface="Meiryo UI" panose="020B0604030504040204" pitchFamily="50" charset="-128"/>
            </a:endParaRPr>
          </a:p>
        </p:txBody>
      </p:sp>
      <p:sp>
        <p:nvSpPr>
          <p:cNvPr id="5" name="フッター プレースホルダー 4">
            <a:extLst>
              <a:ext uri="{FF2B5EF4-FFF2-40B4-BE49-F238E27FC236}">
                <a16:creationId xmlns:a16="http://schemas.microsoft.com/office/drawing/2014/main" id="{3D075FF2-B527-7668-D8D6-B05ED317EA3C}"/>
              </a:ext>
            </a:extLst>
          </p:cNvPr>
          <p:cNvSpPr>
            <a:spLocks noGrp="1"/>
          </p:cNvSpPr>
          <p:nvPr>
            <p:ph type="ftr" sz="quarter" idx="11"/>
          </p:nvPr>
        </p:nvSpPr>
        <p:spPr/>
        <p:txBody>
          <a:bodyPr/>
          <a:lstStyle/>
          <a:p>
            <a:r>
              <a:rPr lang="ja-JP" altLang="en-US" noProof="0"/>
              <a:t>プレゼンテーションのタイトル</a:t>
            </a:r>
            <a:endParaRPr lang="ja-JP" altLang="en-US" noProof="0">
              <a:latin typeface="Meiryo UI" panose="020B0604030504040204" pitchFamily="50" charset="-128"/>
              <a:ea typeface="Meiryo UI" panose="020B0604030504040204" pitchFamily="50" charset="-128"/>
            </a:endParaRPr>
          </a:p>
        </p:txBody>
      </p:sp>
      <p:sp>
        <p:nvSpPr>
          <p:cNvPr id="6" name="スライド番号プレースホルダー 5">
            <a:extLst>
              <a:ext uri="{FF2B5EF4-FFF2-40B4-BE49-F238E27FC236}">
                <a16:creationId xmlns:a16="http://schemas.microsoft.com/office/drawing/2014/main" id="{723F2F82-64EB-8434-C033-4861AD59B2FB}"/>
              </a:ext>
            </a:extLst>
          </p:cNvPr>
          <p:cNvSpPr>
            <a:spLocks noGrp="1"/>
          </p:cNvSpPr>
          <p:nvPr>
            <p:ph type="sldNum" sz="quarter" idx="12"/>
          </p:nvPr>
        </p:nvSpPr>
        <p:spPr/>
        <p:txBody>
          <a:bodyPr/>
          <a:lstStyle/>
          <a:p>
            <a:fld id="{B9713C8C-8E70-45D5-AE59-23E60168254E}" type="slidenum">
              <a:rPr lang="en-US" altLang="ja-JP" noProof="0" smtClean="0"/>
              <a:pPr/>
              <a:t>18</a:t>
            </a:fld>
            <a:endParaRPr lang="ja-JP" altLang="en-US" noProof="0">
              <a:latin typeface="Meiryo UI" panose="020B0604030504040204" pitchFamily="50" charset="-128"/>
              <a:ea typeface="Meiryo UI" panose="020B0604030504040204" pitchFamily="50" charset="-128"/>
            </a:endParaRPr>
          </a:p>
        </p:txBody>
      </p:sp>
      <p:sp>
        <p:nvSpPr>
          <p:cNvPr id="7" name="Rectangle 1">
            <a:extLst>
              <a:ext uri="{FF2B5EF4-FFF2-40B4-BE49-F238E27FC236}">
                <a16:creationId xmlns:a16="http://schemas.microsoft.com/office/drawing/2014/main" id="{FE645D2F-1B22-666A-348F-CF7FD04DA13A}"/>
              </a:ext>
            </a:extLst>
          </p:cNvPr>
          <p:cNvSpPr>
            <a:spLocks noGrp="1" noChangeArrowheads="1"/>
          </p:cNvSpPr>
          <p:nvPr>
            <p:ph idx="1"/>
          </p:nvPr>
        </p:nvSpPr>
        <p:spPr bwMode="auto">
          <a:xfrm>
            <a:off x="637482" y="2791688"/>
            <a:ext cx="10792522" cy="369331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 </a:t>
            </a:r>
            <a:r>
              <a:rPr kumimoji="0" lang="ja-JP" altLang="en-US" sz="2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a:t>
            </a:r>
            <a:r>
              <a:rPr kumimoji="0" lang="ja-JP" altLang="ja-JP" sz="24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目的</a:t>
            </a:r>
            <a:r>
              <a:rPr kumimoji="0" lang="ja-JP" altLang="en-US" sz="2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　</a:t>
            </a:r>
            <a:r>
              <a:rPr kumimoji="0" lang="ja-JP" altLang="ja-JP" sz="2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外国勢力によるアメリカの政策や世論への影響力を透明化し、国民が情報源を知った上で判断できるようにすること。 </a:t>
            </a:r>
            <a:r>
              <a:rPr kumimoji="0" lang="ja-JP" altLang="en-US" sz="2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もともとはナチスの浸透を防禦するための法案であった。</a:t>
            </a:r>
            <a:endParaRPr kumimoji="0" lang="ja-JP" altLang="ja-JP" sz="24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ja-JP" altLang="ja-JP" sz="24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対象者:</a:t>
            </a:r>
            <a:r>
              <a:rPr kumimoji="0" lang="ja-JP" altLang="ja-JP" sz="2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 外国政府、政党、外国企業、または個人から「命令、要請、または指示・支配」を受けて、米国内で以下のような活動を行う者（弁護士、ロビイスト、PR会社、コンサルタントなど）</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ja-JP" altLang="ja-JP" b="0" i="0" u="none" strike="noStrike" cap="none" normalizeH="0" baseline="0" dirty="0">
                <a:ln>
                  <a:noFill/>
                </a:ln>
                <a:solidFill>
                  <a:schemeClr val="bg1"/>
                </a:solidFill>
                <a:effectLst/>
                <a:latin typeface="Arial" panose="020B0604020202020204" pitchFamily="34" charset="0"/>
                <a:cs typeface="Arial" panose="020B0604020202020204" pitchFamily="34" charset="0"/>
              </a:rPr>
              <a:t>政治活動（議会や政府への働きかけ）</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ja-JP" altLang="ja-JP" b="0" i="0" u="none" strike="noStrike" cap="none" normalizeH="0" baseline="0" dirty="0">
                <a:ln>
                  <a:noFill/>
                </a:ln>
                <a:solidFill>
                  <a:schemeClr val="bg1"/>
                </a:solidFill>
                <a:effectLst/>
                <a:latin typeface="Arial" panose="020B0604020202020204" pitchFamily="34" charset="0"/>
                <a:cs typeface="Arial" panose="020B0604020202020204" pitchFamily="34" charset="0"/>
              </a:rPr>
              <a:t>広報活動（メディアを通じた情報発信）</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ja-JP" altLang="ja-JP" b="0" i="0" u="none" strike="noStrike" cap="none" normalizeH="0" baseline="0" dirty="0">
                <a:ln>
                  <a:noFill/>
                </a:ln>
                <a:solidFill>
                  <a:schemeClr val="bg1"/>
                </a:solidFill>
                <a:effectLst/>
                <a:latin typeface="Arial" panose="020B0604020202020204" pitchFamily="34" charset="0"/>
                <a:cs typeface="Arial" panose="020B0604020202020204" pitchFamily="34" charset="0"/>
              </a:rPr>
              <a:t>代理人としての資金調達、収集、支出</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ja-JP" altLang="ja-JP" sz="24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義務:</a:t>
            </a:r>
            <a:r>
              <a:rPr kumimoji="0" lang="ja-JP" altLang="ja-JP" sz="2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 司法省への登録、活動内容、報酬、支出の定期的な報告</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ja-JP" altLang="ja-JP" sz="24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違反時の罰則:</a:t>
            </a:r>
            <a:r>
              <a:rPr kumimoji="0" lang="ja-JP" altLang="ja-JP" sz="2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 5年以下の禁錮刑、最大1万ドルの罰金（民事・刑事上のペナルティ）</a:t>
            </a:r>
            <a:endParaRPr kumimoji="0" lang="ja-JP" altLang="ja-JP" sz="1800" b="0" i="0" u="none" strike="noStrike" cap="none" normalizeH="0" baseline="0" dirty="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3776267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5151F6-EBED-DD9E-FE26-0E69388ADB74}"/>
              </a:ext>
            </a:extLst>
          </p:cNvPr>
          <p:cNvSpPr>
            <a:spLocks noGrp="1"/>
          </p:cNvSpPr>
          <p:nvPr>
            <p:ph type="title"/>
          </p:nvPr>
        </p:nvSpPr>
        <p:spPr/>
        <p:txBody>
          <a:bodyPr>
            <a:normAutofit fontScale="90000"/>
          </a:bodyPr>
          <a:lstStyle/>
          <a:p>
            <a:r>
              <a:rPr kumimoji="1" lang="ja-JP" altLang="en-US" b="1" dirty="0">
                <a:solidFill>
                  <a:schemeClr val="bg1"/>
                </a:solidFill>
              </a:rPr>
              <a:t>アメリカ政府は外国代理人規制法を厳格に執行するようになってきている</a:t>
            </a:r>
          </a:p>
        </p:txBody>
      </p:sp>
      <p:sp>
        <p:nvSpPr>
          <p:cNvPr id="3" name="コンテンツ プレースホルダー 2">
            <a:extLst>
              <a:ext uri="{FF2B5EF4-FFF2-40B4-BE49-F238E27FC236}">
                <a16:creationId xmlns:a16="http://schemas.microsoft.com/office/drawing/2014/main" id="{EFEE83AE-A9F6-A517-FA23-40CA116235BB}"/>
              </a:ext>
            </a:extLst>
          </p:cNvPr>
          <p:cNvSpPr>
            <a:spLocks noGrp="1"/>
          </p:cNvSpPr>
          <p:nvPr>
            <p:ph idx="1"/>
          </p:nvPr>
        </p:nvSpPr>
        <p:spPr/>
        <p:txBody>
          <a:bodyPr>
            <a:normAutofit fontScale="92500" lnSpcReduction="20000"/>
          </a:bodyPr>
          <a:lstStyle/>
          <a:p>
            <a:pPr marL="0" lvl="0" indent="0" eaLnBrk="0" fontAlgn="base" hangingPunct="0">
              <a:spcBef>
                <a:spcPct val="0"/>
              </a:spcBef>
              <a:spcAft>
                <a:spcPct val="0"/>
              </a:spcAft>
              <a:buNone/>
            </a:pPr>
            <a:r>
              <a:rPr kumimoji="0" lang="ja-JP" altLang="en-US" sz="3200" b="1" dirty="0">
                <a:solidFill>
                  <a:schemeClr val="bg1"/>
                </a:solidFill>
                <a:latin typeface="Arial" panose="020B0604020202020204" pitchFamily="34" charset="0"/>
                <a:cs typeface="Arial" panose="020B0604020202020204" pitchFamily="34" charset="0"/>
              </a:rPr>
              <a:t>・</a:t>
            </a:r>
            <a:r>
              <a:rPr kumimoji="0" lang="ja-JP" altLang="ja-JP" sz="3200" b="1" dirty="0">
                <a:solidFill>
                  <a:schemeClr val="bg1"/>
                </a:solidFill>
                <a:latin typeface="Arial" panose="020B0604020202020204" pitchFamily="34" charset="0"/>
                <a:cs typeface="Arial" panose="020B0604020202020204" pitchFamily="34" charset="0"/>
              </a:rPr>
              <a:t>長らくあまり活用されない法律</a:t>
            </a:r>
            <a:r>
              <a:rPr kumimoji="0" lang="ja-JP" altLang="en-US" sz="3200" b="1" dirty="0">
                <a:solidFill>
                  <a:schemeClr val="bg1"/>
                </a:solidFill>
                <a:latin typeface="Arial" panose="020B0604020202020204" pitchFamily="34" charset="0"/>
                <a:cs typeface="Arial" panose="020B0604020202020204" pitchFamily="34" charset="0"/>
              </a:rPr>
              <a:t>であった。</a:t>
            </a:r>
          </a:p>
          <a:p>
            <a:pPr marL="0" lvl="0" indent="0" eaLnBrk="0" fontAlgn="base" hangingPunct="0">
              <a:spcBef>
                <a:spcPct val="0"/>
              </a:spcBef>
              <a:spcAft>
                <a:spcPct val="0"/>
              </a:spcAft>
              <a:buNone/>
            </a:pPr>
            <a:r>
              <a:rPr kumimoji="0" lang="ja-JP" altLang="en-US" sz="3200" b="1" dirty="0">
                <a:solidFill>
                  <a:schemeClr val="bg1"/>
                </a:solidFill>
                <a:latin typeface="Arial" panose="020B0604020202020204" pitchFamily="34" charset="0"/>
                <a:cs typeface="Arial" panose="020B0604020202020204" pitchFamily="34" charset="0"/>
              </a:rPr>
              <a:t>・</a:t>
            </a:r>
            <a:r>
              <a:rPr kumimoji="0" lang="ja-JP" altLang="ja-JP" sz="3200" b="1" dirty="0">
                <a:solidFill>
                  <a:schemeClr val="bg1"/>
                </a:solidFill>
                <a:latin typeface="Arial" panose="020B0604020202020204" pitchFamily="34" charset="0"/>
                <a:cs typeface="Arial" panose="020B0604020202020204" pitchFamily="34" charset="0"/>
              </a:rPr>
              <a:t>2016年のロシアによる米大統領選介入疑惑などを背景に、近年司法省はFARAの執行を大幅に強化してい</a:t>
            </a:r>
            <a:r>
              <a:rPr kumimoji="0" lang="ja-JP" altLang="en-US" sz="3200" b="1" dirty="0">
                <a:solidFill>
                  <a:schemeClr val="bg1"/>
                </a:solidFill>
                <a:latin typeface="Arial" panose="020B0604020202020204" pitchFamily="34" charset="0"/>
                <a:cs typeface="Arial" panose="020B0604020202020204" pitchFamily="34" charset="0"/>
              </a:rPr>
              <a:t>る</a:t>
            </a:r>
            <a:r>
              <a:rPr kumimoji="0" lang="ja-JP" altLang="ja-JP" sz="3200" b="1" dirty="0">
                <a:solidFill>
                  <a:schemeClr val="bg1"/>
                </a:solidFill>
                <a:latin typeface="Arial" panose="020B0604020202020204" pitchFamily="34" charset="0"/>
                <a:cs typeface="Arial" panose="020B0604020202020204" pitchFamily="34" charset="0"/>
              </a:rPr>
              <a:t>。</a:t>
            </a:r>
            <a:br>
              <a:rPr kumimoji="0" lang="ja-JP" altLang="ja-JP" sz="3200" b="1" dirty="0">
                <a:solidFill>
                  <a:schemeClr val="bg1"/>
                </a:solidFill>
                <a:latin typeface="Arial" panose="020B0604020202020204" pitchFamily="34" charset="0"/>
                <a:cs typeface="Arial" panose="020B0604020202020204" pitchFamily="34" charset="0"/>
              </a:rPr>
            </a:br>
            <a:r>
              <a:rPr kumimoji="0" lang="ja-JP" altLang="en-US" sz="3200" b="1" dirty="0">
                <a:solidFill>
                  <a:schemeClr val="bg1"/>
                </a:solidFill>
                <a:latin typeface="Arial" panose="020B0604020202020204" pitchFamily="34" charset="0"/>
                <a:cs typeface="Arial" panose="020B0604020202020204" pitchFamily="34" charset="0"/>
              </a:rPr>
              <a:t>・</a:t>
            </a:r>
            <a:r>
              <a:rPr kumimoji="0" lang="ja-JP" altLang="ja-JP" sz="3200" b="1" dirty="0">
                <a:solidFill>
                  <a:schemeClr val="bg1"/>
                </a:solidFill>
                <a:latin typeface="Arial" panose="020B0604020202020204" pitchFamily="34" charset="0"/>
                <a:cs typeface="Arial" panose="020B0604020202020204" pitchFamily="34" charset="0"/>
              </a:rPr>
              <a:t> 外国政府の関連団体や、政府の意向を組む外国企業（国有企業など）のために働く場合、米国企業であっても登録が必要となる事例が増加</a:t>
            </a:r>
            <a:r>
              <a:rPr kumimoji="0" lang="ja-JP" altLang="en-US" sz="3200" b="1" dirty="0">
                <a:solidFill>
                  <a:schemeClr val="bg1"/>
                </a:solidFill>
                <a:latin typeface="Arial" panose="020B0604020202020204" pitchFamily="34" charset="0"/>
                <a:cs typeface="Arial" panose="020B0604020202020204" pitchFamily="34" charset="0"/>
              </a:rPr>
              <a:t>している</a:t>
            </a:r>
            <a:r>
              <a:rPr kumimoji="0" lang="ja-JP" altLang="ja-JP" sz="3200" b="1" dirty="0">
                <a:solidFill>
                  <a:schemeClr val="bg1"/>
                </a:solidFill>
                <a:latin typeface="Arial" panose="020B0604020202020204" pitchFamily="34" charset="0"/>
                <a:cs typeface="Arial" panose="020B0604020202020204" pitchFamily="34" charset="0"/>
              </a:rPr>
              <a:t>。</a:t>
            </a:r>
          </a:p>
          <a:p>
            <a:pPr marL="0" lvl="0" indent="0" eaLnBrk="0" fontAlgn="base" hangingPunct="0">
              <a:spcBef>
                <a:spcPct val="0"/>
              </a:spcBef>
              <a:spcAft>
                <a:spcPct val="0"/>
              </a:spcAft>
              <a:buNone/>
            </a:pPr>
            <a:r>
              <a:rPr kumimoji="0" lang="ja-JP" altLang="en-US" sz="3200" b="1" dirty="0">
                <a:solidFill>
                  <a:schemeClr val="bg1"/>
                </a:solidFill>
                <a:latin typeface="Arial" panose="020B0604020202020204" pitchFamily="34" charset="0"/>
                <a:cs typeface="Arial" panose="020B0604020202020204" pitchFamily="34" charset="0"/>
              </a:rPr>
              <a:t>・</a:t>
            </a:r>
            <a:r>
              <a:rPr kumimoji="0" lang="ja-JP" altLang="ja-JP" sz="3200" b="1" dirty="0">
                <a:solidFill>
                  <a:schemeClr val="bg1"/>
                </a:solidFill>
                <a:latin typeface="Arial" panose="020B0604020202020204" pitchFamily="34" charset="0"/>
                <a:cs typeface="Arial" panose="020B0604020202020204" pitchFamily="34" charset="0"/>
              </a:rPr>
              <a:t>司法省は、登録漏れがあった場合、刑事罰を避けるために自主的な報告と是正を奨励している。 </a:t>
            </a:r>
          </a:p>
          <a:p>
            <a:endParaRPr kumimoji="1" lang="ja-JP" altLang="en-US" dirty="0">
              <a:solidFill>
                <a:schemeClr val="bg1"/>
              </a:solidFill>
            </a:endParaRPr>
          </a:p>
        </p:txBody>
      </p:sp>
      <p:sp>
        <p:nvSpPr>
          <p:cNvPr id="4" name="日付プレースホルダー 3">
            <a:extLst>
              <a:ext uri="{FF2B5EF4-FFF2-40B4-BE49-F238E27FC236}">
                <a16:creationId xmlns:a16="http://schemas.microsoft.com/office/drawing/2014/main" id="{B3CDCB8A-3693-FEFD-9266-919285D2EB91}"/>
              </a:ext>
            </a:extLst>
          </p:cNvPr>
          <p:cNvSpPr>
            <a:spLocks noGrp="1"/>
          </p:cNvSpPr>
          <p:nvPr>
            <p:ph type="dt" sz="half" idx="10"/>
          </p:nvPr>
        </p:nvSpPr>
        <p:spPr/>
        <p:txBody>
          <a:bodyPr/>
          <a:lstStyle/>
          <a:p>
            <a:r>
              <a:rPr lang="en-US" altLang="ja-JP" noProof="0"/>
              <a:t>20XX/9/3</a:t>
            </a:r>
            <a:endParaRPr lang="ja-JP" altLang="en-US" noProof="0">
              <a:latin typeface="Meiryo UI" panose="020B0604030504040204" pitchFamily="50" charset="-128"/>
              <a:ea typeface="Meiryo UI" panose="020B0604030504040204" pitchFamily="50" charset="-128"/>
            </a:endParaRPr>
          </a:p>
        </p:txBody>
      </p:sp>
      <p:sp>
        <p:nvSpPr>
          <p:cNvPr id="5" name="フッター プレースホルダー 4">
            <a:extLst>
              <a:ext uri="{FF2B5EF4-FFF2-40B4-BE49-F238E27FC236}">
                <a16:creationId xmlns:a16="http://schemas.microsoft.com/office/drawing/2014/main" id="{DF2EF491-E572-96C5-5AD9-DDE0EEE67590}"/>
              </a:ext>
            </a:extLst>
          </p:cNvPr>
          <p:cNvSpPr>
            <a:spLocks noGrp="1"/>
          </p:cNvSpPr>
          <p:nvPr>
            <p:ph type="ftr" sz="quarter" idx="11"/>
          </p:nvPr>
        </p:nvSpPr>
        <p:spPr/>
        <p:txBody>
          <a:bodyPr/>
          <a:lstStyle/>
          <a:p>
            <a:r>
              <a:rPr lang="ja-JP" altLang="en-US" noProof="0"/>
              <a:t>プレゼンテーションのタイトル</a:t>
            </a:r>
            <a:endParaRPr lang="ja-JP" altLang="en-US" noProof="0">
              <a:latin typeface="Meiryo UI" panose="020B0604030504040204" pitchFamily="50" charset="-128"/>
              <a:ea typeface="Meiryo UI" panose="020B0604030504040204" pitchFamily="50" charset="-128"/>
            </a:endParaRPr>
          </a:p>
        </p:txBody>
      </p:sp>
      <p:sp>
        <p:nvSpPr>
          <p:cNvPr id="6" name="スライド番号プレースホルダー 5">
            <a:extLst>
              <a:ext uri="{FF2B5EF4-FFF2-40B4-BE49-F238E27FC236}">
                <a16:creationId xmlns:a16="http://schemas.microsoft.com/office/drawing/2014/main" id="{896109BD-158E-C620-EE05-71C769738F4A}"/>
              </a:ext>
            </a:extLst>
          </p:cNvPr>
          <p:cNvSpPr>
            <a:spLocks noGrp="1"/>
          </p:cNvSpPr>
          <p:nvPr>
            <p:ph type="sldNum" sz="quarter" idx="12"/>
          </p:nvPr>
        </p:nvSpPr>
        <p:spPr/>
        <p:txBody>
          <a:bodyPr/>
          <a:lstStyle/>
          <a:p>
            <a:fld id="{B9713C8C-8E70-45D5-AE59-23E60168254E}" type="slidenum">
              <a:rPr lang="en-US" altLang="ja-JP" noProof="0" smtClean="0"/>
              <a:pPr/>
              <a:t>19</a:t>
            </a:fld>
            <a:endParaRPr lang="ja-JP" altLang="en-US" noProof="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37272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744B70-64C3-3188-7632-C4D57D50A651}"/>
              </a:ext>
            </a:extLst>
          </p:cNvPr>
          <p:cNvSpPr>
            <a:spLocks noGrp="1"/>
          </p:cNvSpPr>
          <p:nvPr>
            <p:ph type="title"/>
          </p:nvPr>
        </p:nvSpPr>
        <p:spPr>
          <a:xfrm>
            <a:off x="713679" y="211872"/>
            <a:ext cx="11478321" cy="947855"/>
          </a:xfrm>
        </p:spPr>
        <p:txBody>
          <a:bodyPr>
            <a:noAutofit/>
          </a:bodyPr>
          <a:lstStyle/>
          <a:p>
            <a:r>
              <a:rPr kumimoji="1" lang="ja-JP" altLang="en-US" sz="6000" dirty="0">
                <a:solidFill>
                  <a:schemeClr val="bg1"/>
                </a:solidFill>
                <a:latin typeface="HGP創英角ﾎﾟｯﾌﾟ体" panose="040B0A00000000000000" pitchFamily="50" charset="-128"/>
                <a:ea typeface="HGP創英角ﾎﾟｯﾌﾟ体" panose="040B0A00000000000000" pitchFamily="50" charset="-128"/>
              </a:rPr>
              <a:t>スパイ防止法案反対</a:t>
            </a:r>
          </a:p>
        </p:txBody>
      </p:sp>
      <p:pic>
        <p:nvPicPr>
          <p:cNvPr id="4" name="Picture 2" descr="8人、パーキングメーター、通り、ニューススタンド、テキストの白黒画像のようです">
            <a:extLst>
              <a:ext uri="{FF2B5EF4-FFF2-40B4-BE49-F238E27FC236}">
                <a16:creationId xmlns:a16="http://schemas.microsoft.com/office/drawing/2014/main" id="{6123A84E-F589-90AB-A361-D11AC19D3F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55" y="1774840"/>
            <a:ext cx="6620869" cy="4125311"/>
          </a:xfrm>
          <a:prstGeom prst="rect">
            <a:avLst/>
          </a:prstGeom>
          <a:solidFill>
            <a:srgbClr val="FFFF00"/>
          </a:solidFill>
        </p:spPr>
      </p:pic>
      <p:pic>
        <p:nvPicPr>
          <p:cNvPr id="5" name="図 4" descr="軍服を着た男性たちの白黒写真&#10;&#10;AI 生成コンテンツは誤りを含む可能性があります。">
            <a:extLst>
              <a:ext uri="{FF2B5EF4-FFF2-40B4-BE49-F238E27FC236}">
                <a16:creationId xmlns:a16="http://schemas.microsoft.com/office/drawing/2014/main" id="{52C41253-C824-878C-3850-8E56C76CD1D9}"/>
              </a:ext>
            </a:extLst>
          </p:cNvPr>
          <p:cNvPicPr>
            <a:picLocks noChangeAspect="1"/>
          </p:cNvPicPr>
          <p:nvPr/>
        </p:nvPicPr>
        <p:blipFill>
          <a:blip r:embed="rId3"/>
          <a:stretch>
            <a:fillRect/>
          </a:stretch>
        </p:blipFill>
        <p:spPr>
          <a:xfrm>
            <a:off x="6327710" y="1819445"/>
            <a:ext cx="6052031" cy="4125311"/>
          </a:xfrm>
          <a:prstGeom prst="rect">
            <a:avLst/>
          </a:prstGeom>
        </p:spPr>
      </p:pic>
      <p:sp>
        <p:nvSpPr>
          <p:cNvPr id="6" name="テキスト ボックス 5">
            <a:extLst>
              <a:ext uri="{FF2B5EF4-FFF2-40B4-BE49-F238E27FC236}">
                <a16:creationId xmlns:a16="http://schemas.microsoft.com/office/drawing/2014/main" id="{398D3ECB-5958-103F-CD6B-FA4CF14522A6}"/>
              </a:ext>
            </a:extLst>
          </p:cNvPr>
          <p:cNvSpPr txBox="1"/>
          <p:nvPr/>
        </p:nvSpPr>
        <p:spPr>
          <a:xfrm>
            <a:off x="1182030" y="6322742"/>
            <a:ext cx="3812262" cy="461665"/>
          </a:xfrm>
          <a:prstGeom prst="rect">
            <a:avLst/>
          </a:prstGeom>
          <a:noFill/>
        </p:spPr>
        <p:txBody>
          <a:bodyPr wrap="none" rtlCol="0">
            <a:spAutoFit/>
          </a:bodyPr>
          <a:lstStyle/>
          <a:p>
            <a:r>
              <a:rPr kumimoji="1" lang="en-US" altLang="ja-JP" sz="2400" dirty="0">
                <a:latin typeface="HGP創英角ﾎﾟｯﾌﾟ体" panose="040B0A00000000000000" pitchFamily="50" charset="-128"/>
                <a:ea typeface="HGP創英角ﾎﾟｯﾌﾟ体" panose="040B0A00000000000000" pitchFamily="50" charset="-128"/>
              </a:rPr>
              <a:t>1941</a:t>
            </a:r>
            <a:r>
              <a:rPr kumimoji="1" lang="ja-JP" altLang="en-US" sz="2400" dirty="0">
                <a:latin typeface="HGP創英角ﾎﾟｯﾌﾟ体" panose="040B0A00000000000000" pitchFamily="50" charset="-128"/>
                <a:ea typeface="HGP創英角ﾎﾟｯﾌﾟ体" panose="040B0A00000000000000" pitchFamily="50" charset="-128"/>
              </a:rPr>
              <a:t>年</a:t>
            </a:r>
            <a:r>
              <a:rPr kumimoji="1" lang="en-US" altLang="ja-JP" sz="2400" dirty="0">
                <a:latin typeface="HGP創英角ﾎﾟｯﾌﾟ体" panose="040B0A00000000000000" pitchFamily="50" charset="-128"/>
                <a:ea typeface="HGP創英角ﾎﾟｯﾌﾟ体" panose="040B0A00000000000000" pitchFamily="50" charset="-128"/>
              </a:rPr>
              <a:t>5</a:t>
            </a:r>
            <a:r>
              <a:rPr kumimoji="1" lang="ja-JP" altLang="en-US" sz="2400" dirty="0">
                <a:latin typeface="HGP創英角ﾎﾟｯﾌﾟ体" panose="040B0A00000000000000" pitchFamily="50" charset="-128"/>
                <a:ea typeface="HGP創英角ﾎﾟｯﾌﾟ体" panose="040B0A00000000000000" pitchFamily="50" charset="-128"/>
              </a:rPr>
              <a:t>月の東京銀座通り</a:t>
            </a:r>
          </a:p>
        </p:txBody>
      </p:sp>
      <p:sp>
        <p:nvSpPr>
          <p:cNvPr id="7" name="テキスト ボックス 6">
            <a:extLst>
              <a:ext uri="{FF2B5EF4-FFF2-40B4-BE49-F238E27FC236}">
                <a16:creationId xmlns:a16="http://schemas.microsoft.com/office/drawing/2014/main" id="{7C7CA6B6-45FF-AC57-2E48-42F375F502AB}"/>
              </a:ext>
            </a:extLst>
          </p:cNvPr>
          <p:cNvSpPr txBox="1"/>
          <p:nvPr/>
        </p:nvSpPr>
        <p:spPr>
          <a:xfrm>
            <a:off x="6846852" y="5965907"/>
            <a:ext cx="5046574" cy="830997"/>
          </a:xfrm>
          <a:prstGeom prst="rect">
            <a:avLst/>
          </a:prstGeom>
          <a:noFill/>
        </p:spPr>
        <p:txBody>
          <a:bodyPr wrap="none" rtlCol="0">
            <a:spAutoFit/>
          </a:bodyPr>
          <a:lstStyle/>
          <a:p>
            <a:r>
              <a:rPr kumimoji="1" lang="ja-JP" altLang="en-US" sz="2400" dirty="0">
                <a:latin typeface="HGP創英角ﾎﾟｯﾌﾟ体" panose="040B0A00000000000000" pitchFamily="50" charset="-128"/>
                <a:ea typeface="HGP創英角ﾎﾟｯﾌﾟ体" panose="040B0A00000000000000" pitchFamily="50" charset="-128"/>
              </a:rPr>
              <a:t>宮澤レーン事件の摘発の舞台となった</a:t>
            </a:r>
          </a:p>
          <a:p>
            <a:r>
              <a:rPr kumimoji="1" lang="ja-JP" altLang="en-US" sz="2400" dirty="0">
                <a:latin typeface="HGP創英角ﾎﾟｯﾌﾟ体" panose="040B0A00000000000000" pitchFamily="50" charset="-128"/>
                <a:ea typeface="HGP創英角ﾎﾟｯﾌﾟ体" panose="040B0A00000000000000" pitchFamily="50" charset="-128"/>
              </a:rPr>
              <a:t>北大生と外国語教師の「心の会」</a:t>
            </a:r>
          </a:p>
        </p:txBody>
      </p:sp>
      <p:sp>
        <p:nvSpPr>
          <p:cNvPr id="3" name="テキスト ボックス 2">
            <a:extLst>
              <a:ext uri="{FF2B5EF4-FFF2-40B4-BE49-F238E27FC236}">
                <a16:creationId xmlns:a16="http://schemas.microsoft.com/office/drawing/2014/main" id="{E8365C8A-7260-BBF7-C761-A524491A4212}"/>
              </a:ext>
            </a:extLst>
          </p:cNvPr>
          <p:cNvSpPr txBox="1"/>
          <p:nvPr/>
        </p:nvSpPr>
        <p:spPr>
          <a:xfrm>
            <a:off x="1839951" y="1326994"/>
            <a:ext cx="5727850" cy="369332"/>
          </a:xfrm>
          <a:prstGeom prst="rect">
            <a:avLst/>
          </a:prstGeom>
          <a:noFill/>
        </p:spPr>
        <p:txBody>
          <a:bodyPr wrap="none" rtlCol="0">
            <a:spAutoFit/>
          </a:bodyPr>
          <a:lstStyle/>
          <a:p>
            <a:r>
              <a:rPr lang="ja-JP" altLang="en-US" dirty="0">
                <a:hlinkClick r:id="rId4"/>
              </a:rPr>
              <a:t>全国防諜週間＜週間話題＞｜時代｜</a:t>
            </a:r>
            <a:r>
              <a:rPr lang="en-US" altLang="ja-JP" dirty="0">
                <a:hlinkClick r:id="rId4"/>
              </a:rPr>
              <a:t>NHK</a:t>
            </a:r>
            <a:r>
              <a:rPr lang="ja-JP" altLang="en-US" dirty="0">
                <a:hlinkClick r:id="rId4"/>
              </a:rPr>
              <a:t>アーカイブス</a:t>
            </a:r>
            <a:endParaRPr kumimoji="1" lang="ja-JP" altLang="en-US" dirty="0"/>
          </a:p>
        </p:txBody>
      </p:sp>
    </p:spTree>
    <p:extLst>
      <p:ext uri="{BB962C8B-B14F-4D97-AF65-F5344CB8AC3E}">
        <p14:creationId xmlns:p14="http://schemas.microsoft.com/office/powerpoint/2010/main" val="10625936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A52581-727D-E31B-5B2F-6BF1AC085471}"/>
              </a:ext>
            </a:extLst>
          </p:cNvPr>
          <p:cNvSpPr>
            <a:spLocks noGrp="1"/>
          </p:cNvSpPr>
          <p:nvPr>
            <p:ph type="title"/>
          </p:nvPr>
        </p:nvSpPr>
        <p:spPr>
          <a:xfrm>
            <a:off x="913795" y="325120"/>
            <a:ext cx="10353762" cy="1257300"/>
          </a:xfrm>
        </p:spPr>
        <p:txBody>
          <a:bodyPr>
            <a:normAutofit fontScale="90000"/>
          </a:bodyPr>
          <a:lstStyle/>
          <a:p>
            <a:r>
              <a:rPr kumimoji="1" lang="en-US" altLang="ja-JP" b="1" dirty="0">
                <a:solidFill>
                  <a:schemeClr val="bg1"/>
                </a:solidFill>
              </a:rPr>
              <a:t>FARA</a:t>
            </a:r>
            <a:r>
              <a:rPr kumimoji="1" lang="ja-JP" altLang="en-US" b="1" dirty="0">
                <a:solidFill>
                  <a:schemeClr val="bg1"/>
                </a:solidFill>
              </a:rPr>
              <a:t>は、適用範囲が広くかつあいまいであり、表現の自由への侵害が危惧されている</a:t>
            </a:r>
          </a:p>
        </p:txBody>
      </p:sp>
      <p:sp>
        <p:nvSpPr>
          <p:cNvPr id="3" name="コンテンツ プレースホルダー 2">
            <a:extLst>
              <a:ext uri="{FF2B5EF4-FFF2-40B4-BE49-F238E27FC236}">
                <a16:creationId xmlns:a16="http://schemas.microsoft.com/office/drawing/2014/main" id="{BF3D2248-1F6B-AED7-894B-050D426B341E}"/>
              </a:ext>
            </a:extLst>
          </p:cNvPr>
          <p:cNvSpPr>
            <a:spLocks noGrp="1"/>
          </p:cNvSpPr>
          <p:nvPr>
            <p:ph idx="1"/>
          </p:nvPr>
        </p:nvSpPr>
        <p:spPr>
          <a:xfrm>
            <a:off x="670561" y="1550019"/>
            <a:ext cx="11060522" cy="4942855"/>
          </a:xfrm>
        </p:spPr>
        <p:txBody>
          <a:bodyPr>
            <a:normAutofit fontScale="55000" lnSpcReduction="20000"/>
          </a:bodyPr>
          <a:lstStyle/>
          <a:p>
            <a:pPr marL="0" lvl="0" indent="0" eaLnBrk="0" fontAlgn="base" hangingPunct="0">
              <a:spcBef>
                <a:spcPct val="0"/>
              </a:spcBef>
              <a:spcAft>
                <a:spcPct val="0"/>
              </a:spcAft>
              <a:buFontTx/>
              <a:buAutoNum type="arabicPeriod"/>
            </a:pPr>
            <a:r>
              <a:rPr kumimoji="0" lang="ja-JP" altLang="ja-JP" sz="3800" b="1" dirty="0">
                <a:solidFill>
                  <a:srgbClr val="C00000"/>
                </a:solidFill>
                <a:latin typeface="Arial" panose="020B0604020202020204" pitchFamily="34" charset="0"/>
                <a:cs typeface="Arial" panose="020B0604020202020204" pitchFamily="34" charset="0"/>
              </a:rPr>
              <a:t>適用範囲が広すぎる・曖昧:</a:t>
            </a:r>
            <a:br>
              <a:rPr kumimoji="0" lang="ja-JP" altLang="ja-JP" sz="3800" b="1" dirty="0">
                <a:solidFill>
                  <a:srgbClr val="C00000"/>
                </a:solidFill>
                <a:latin typeface="Arial" panose="020B0604020202020204" pitchFamily="34" charset="0"/>
                <a:cs typeface="Arial" panose="020B0604020202020204" pitchFamily="34" charset="0"/>
              </a:rPr>
            </a:br>
            <a:r>
              <a:rPr kumimoji="0" lang="ja-JP" altLang="ja-JP" sz="3800" b="1" dirty="0">
                <a:solidFill>
                  <a:srgbClr val="C00000"/>
                </a:solidFill>
                <a:latin typeface="Arial" panose="020B0604020202020204" pitchFamily="34" charset="0"/>
                <a:cs typeface="Arial" panose="020B0604020202020204" pitchFamily="34" charset="0"/>
              </a:rPr>
              <a:t>「</a:t>
            </a:r>
            <a:r>
              <a:rPr kumimoji="0" lang="ja-JP" altLang="ja-JP" sz="3800" b="1" dirty="0">
                <a:solidFill>
                  <a:schemeClr val="bg1"/>
                </a:solidFill>
                <a:latin typeface="Arial" panose="020B0604020202020204" pitchFamily="34" charset="0"/>
                <a:cs typeface="Arial" panose="020B0604020202020204" pitchFamily="34" charset="0"/>
              </a:rPr>
              <a:t>外国の代理人」の定義が広く、どのような活動が「政治的な働きかけ」や「広報」に該当するかの基準が明確でな</a:t>
            </a:r>
            <a:r>
              <a:rPr kumimoji="0" lang="ja-JP" altLang="en-US" sz="3800" b="1" dirty="0">
                <a:solidFill>
                  <a:schemeClr val="bg1"/>
                </a:solidFill>
                <a:latin typeface="Arial" panose="020B0604020202020204" pitchFamily="34" charset="0"/>
                <a:cs typeface="Arial" panose="020B0604020202020204" pitchFamily="34" charset="0"/>
              </a:rPr>
              <a:t>く、</a:t>
            </a:r>
            <a:r>
              <a:rPr kumimoji="0" lang="ja-JP" altLang="ja-JP" sz="3800" b="1" dirty="0">
                <a:solidFill>
                  <a:schemeClr val="bg1"/>
                </a:solidFill>
                <a:latin typeface="Arial" panose="020B0604020202020204" pitchFamily="34" charset="0"/>
                <a:cs typeface="Arial" panose="020B0604020202020204" pitchFamily="34" charset="0"/>
              </a:rPr>
              <a:t>学術研究や一般のビジネスコンサルティングが対象になるかどうかの境界線が曖昧</a:t>
            </a:r>
            <a:r>
              <a:rPr kumimoji="0" lang="ja-JP" altLang="en-US" sz="3800" b="1" dirty="0">
                <a:solidFill>
                  <a:schemeClr val="bg1"/>
                </a:solidFill>
                <a:latin typeface="Arial" panose="020B0604020202020204" pitchFamily="34" charset="0"/>
                <a:cs typeface="Arial" panose="020B0604020202020204" pitchFamily="34" charset="0"/>
              </a:rPr>
              <a:t>である</a:t>
            </a:r>
            <a:r>
              <a:rPr kumimoji="0" lang="ja-JP" altLang="ja-JP" sz="3800" b="1" dirty="0">
                <a:solidFill>
                  <a:schemeClr val="bg1"/>
                </a:solidFill>
                <a:latin typeface="Arial" panose="020B0604020202020204" pitchFamily="34" charset="0"/>
                <a:cs typeface="Arial" panose="020B0604020202020204" pitchFamily="34" charset="0"/>
              </a:rPr>
              <a:t>。</a:t>
            </a:r>
          </a:p>
          <a:p>
            <a:pPr marL="0" lvl="0" indent="0" eaLnBrk="0" fontAlgn="base" hangingPunct="0">
              <a:spcBef>
                <a:spcPct val="0"/>
              </a:spcBef>
              <a:spcAft>
                <a:spcPct val="0"/>
              </a:spcAft>
              <a:buFontTx/>
              <a:buAutoNum type="arabicPeriod" startAt="2"/>
            </a:pPr>
            <a:r>
              <a:rPr kumimoji="0" lang="ja-JP" altLang="ja-JP" sz="3800" b="1" dirty="0">
                <a:solidFill>
                  <a:srgbClr val="C00000"/>
                </a:solidFill>
                <a:latin typeface="Arial" panose="020B0604020202020204" pitchFamily="34" charset="0"/>
                <a:cs typeface="Arial" panose="020B0604020202020204" pitchFamily="34" charset="0"/>
              </a:rPr>
              <a:t>実務上の負担とコスト:</a:t>
            </a:r>
            <a:br>
              <a:rPr kumimoji="0" lang="ja-JP" altLang="ja-JP" sz="3800" b="1" dirty="0">
                <a:solidFill>
                  <a:schemeClr val="bg1"/>
                </a:solidFill>
                <a:latin typeface="Arial" panose="020B0604020202020204" pitchFamily="34" charset="0"/>
                <a:cs typeface="Arial" panose="020B0604020202020204" pitchFamily="34" charset="0"/>
              </a:rPr>
            </a:br>
            <a:r>
              <a:rPr kumimoji="0" lang="ja-JP" altLang="ja-JP" sz="3800" b="1" dirty="0">
                <a:solidFill>
                  <a:schemeClr val="bg1"/>
                </a:solidFill>
                <a:latin typeface="Arial" panose="020B0604020202020204" pitchFamily="34" charset="0"/>
                <a:cs typeface="Arial" panose="020B0604020202020204" pitchFamily="34" charset="0"/>
              </a:rPr>
              <a:t>登録、定期的な報告には詳細な記録（いつ、誰に、何を、いくらで）が必要であり、非常に高い事務コストがかかる。</a:t>
            </a:r>
          </a:p>
          <a:p>
            <a:pPr marL="0" lvl="0" indent="0" eaLnBrk="0" fontAlgn="base" hangingPunct="0">
              <a:spcBef>
                <a:spcPct val="0"/>
              </a:spcBef>
              <a:spcAft>
                <a:spcPct val="0"/>
              </a:spcAft>
              <a:buFontTx/>
              <a:buAutoNum type="arabicPeriod" startAt="3"/>
            </a:pPr>
            <a:r>
              <a:rPr kumimoji="0" lang="ja-JP" altLang="ja-JP" sz="3800" b="1" dirty="0">
                <a:solidFill>
                  <a:srgbClr val="C00000"/>
                </a:solidFill>
                <a:latin typeface="Arial" panose="020B0604020202020204" pitchFamily="34" charset="0"/>
                <a:cs typeface="Arial" panose="020B0604020202020204" pitchFamily="34" charset="0"/>
              </a:rPr>
              <a:t>表現の自由（憲法問題）への懸念:</a:t>
            </a:r>
            <a:br>
              <a:rPr kumimoji="0" lang="ja-JP" altLang="ja-JP" sz="3800" b="1" dirty="0">
                <a:solidFill>
                  <a:schemeClr val="bg1"/>
                </a:solidFill>
                <a:latin typeface="Arial" panose="020B0604020202020204" pitchFamily="34" charset="0"/>
                <a:cs typeface="Arial" panose="020B0604020202020204" pitchFamily="34" charset="0"/>
              </a:rPr>
            </a:br>
            <a:r>
              <a:rPr kumimoji="0" lang="ja-JP" altLang="ja-JP" sz="3800" b="1" dirty="0">
                <a:solidFill>
                  <a:schemeClr val="bg1"/>
                </a:solidFill>
                <a:latin typeface="Arial" panose="020B0604020202020204" pitchFamily="34" charset="0"/>
                <a:cs typeface="Arial" panose="020B0604020202020204" pitchFamily="34" charset="0"/>
              </a:rPr>
              <a:t>特定団体との関係を公表させることが、結果的に特定の意見を表明する人を萎縮させ、合衆国憲法修正第1条が保障する表現の自由を脅かす可能性がある。</a:t>
            </a:r>
          </a:p>
          <a:p>
            <a:pPr marL="0" lvl="0" indent="0" eaLnBrk="0" fontAlgn="base" hangingPunct="0">
              <a:spcBef>
                <a:spcPct val="0"/>
              </a:spcBef>
              <a:spcAft>
                <a:spcPct val="0"/>
              </a:spcAft>
              <a:buFontTx/>
              <a:buAutoNum type="arabicPeriod" startAt="4"/>
            </a:pPr>
            <a:r>
              <a:rPr kumimoji="0" lang="ja-JP" altLang="ja-JP" sz="3800" b="1" dirty="0">
                <a:solidFill>
                  <a:srgbClr val="C00000"/>
                </a:solidFill>
                <a:latin typeface="Arial" panose="020B0604020202020204" pitchFamily="34" charset="0"/>
                <a:cs typeface="Arial" panose="020B0604020202020204" pitchFamily="34" charset="0"/>
              </a:rPr>
              <a:t>ロビー活動規制法（LDA）との混同:</a:t>
            </a:r>
            <a:br>
              <a:rPr kumimoji="0" lang="ja-JP" altLang="ja-JP" sz="3800" b="1" dirty="0">
                <a:solidFill>
                  <a:schemeClr val="bg1"/>
                </a:solidFill>
                <a:latin typeface="Arial" panose="020B0604020202020204" pitchFamily="34" charset="0"/>
                <a:cs typeface="Arial" panose="020B0604020202020204" pitchFamily="34" charset="0"/>
              </a:rPr>
            </a:br>
            <a:r>
              <a:rPr kumimoji="0" lang="ja-JP" altLang="ja-JP" sz="3800" b="1" dirty="0">
                <a:solidFill>
                  <a:schemeClr val="bg1"/>
                </a:solidFill>
                <a:latin typeface="Arial" panose="020B0604020202020204" pitchFamily="34" charset="0"/>
                <a:cs typeface="Arial" panose="020B0604020202020204" pitchFamily="34" charset="0"/>
              </a:rPr>
              <a:t>国内ロビイストに適用される「ロビー活動開示法（LDA）」との使い分けが難しく、どちらに登録すべきか、または両方か、という判断が複雑</a:t>
            </a:r>
            <a:r>
              <a:rPr kumimoji="0" lang="ja-JP" altLang="en-US" sz="3800" b="1" dirty="0">
                <a:solidFill>
                  <a:schemeClr val="bg1"/>
                </a:solidFill>
                <a:latin typeface="Arial" panose="020B0604020202020204" pitchFamily="34" charset="0"/>
                <a:cs typeface="Arial" panose="020B0604020202020204" pitchFamily="34" charset="0"/>
              </a:rPr>
              <a:t>となっている</a:t>
            </a:r>
            <a:r>
              <a:rPr kumimoji="0" lang="ja-JP" altLang="ja-JP" sz="3800" b="1" dirty="0">
                <a:solidFill>
                  <a:schemeClr val="bg1"/>
                </a:solidFill>
                <a:latin typeface="Arial" panose="020B0604020202020204" pitchFamily="34" charset="0"/>
                <a:cs typeface="Arial" panose="020B0604020202020204" pitchFamily="34" charset="0"/>
              </a:rPr>
              <a:t>。</a:t>
            </a:r>
          </a:p>
          <a:p>
            <a:pPr marL="0" lvl="0" indent="0" eaLnBrk="0" fontAlgn="base" hangingPunct="0">
              <a:spcBef>
                <a:spcPct val="0"/>
              </a:spcBef>
              <a:spcAft>
                <a:spcPct val="0"/>
              </a:spcAft>
              <a:buFontTx/>
              <a:buAutoNum type="arabicPeriod" startAt="5"/>
            </a:pPr>
            <a:r>
              <a:rPr kumimoji="0" lang="ja-JP" altLang="ja-JP" sz="3800" b="1" dirty="0">
                <a:solidFill>
                  <a:srgbClr val="C00000"/>
                </a:solidFill>
                <a:latin typeface="Arial" panose="020B0604020202020204" pitchFamily="34" charset="0"/>
                <a:cs typeface="Arial" panose="020B0604020202020204" pitchFamily="34" charset="0"/>
              </a:rPr>
              <a:t>執行の恣意性:</a:t>
            </a:r>
            <a:br>
              <a:rPr kumimoji="0" lang="ja-JP" altLang="ja-JP" sz="3800" b="1" dirty="0">
                <a:solidFill>
                  <a:schemeClr val="bg1"/>
                </a:solidFill>
                <a:latin typeface="Arial" panose="020B0604020202020204" pitchFamily="34" charset="0"/>
                <a:cs typeface="Arial" panose="020B0604020202020204" pitchFamily="34" charset="0"/>
              </a:rPr>
            </a:br>
            <a:r>
              <a:rPr kumimoji="0" lang="ja-JP" altLang="ja-JP" sz="3800" b="1" dirty="0">
                <a:solidFill>
                  <a:schemeClr val="bg1"/>
                </a:solidFill>
                <a:latin typeface="Arial" panose="020B0604020202020204" pitchFamily="34" charset="0"/>
                <a:cs typeface="Arial" panose="020B0604020202020204" pitchFamily="34" charset="0"/>
              </a:rPr>
              <a:t>特定の国や関係性をターゲットにした政治的な判断で執行されているのではないか、という疑念が</a:t>
            </a:r>
            <a:r>
              <a:rPr kumimoji="0" lang="ja-JP" altLang="en-US" sz="3800" b="1" dirty="0">
                <a:solidFill>
                  <a:schemeClr val="bg1"/>
                </a:solidFill>
                <a:latin typeface="Arial" panose="020B0604020202020204" pitchFamily="34" charset="0"/>
                <a:cs typeface="Arial" panose="020B0604020202020204" pitchFamily="34" charset="0"/>
              </a:rPr>
              <a:t>ある。</a:t>
            </a:r>
            <a:endParaRPr kumimoji="1" lang="ja-JP" altLang="en-US" b="1" dirty="0">
              <a:solidFill>
                <a:schemeClr val="bg1"/>
              </a:solidFill>
            </a:endParaRPr>
          </a:p>
        </p:txBody>
      </p:sp>
      <p:sp>
        <p:nvSpPr>
          <p:cNvPr id="4" name="日付プレースホルダー 3">
            <a:extLst>
              <a:ext uri="{FF2B5EF4-FFF2-40B4-BE49-F238E27FC236}">
                <a16:creationId xmlns:a16="http://schemas.microsoft.com/office/drawing/2014/main" id="{1B252109-01A6-59B5-E7B6-7A8667FF7B7F}"/>
              </a:ext>
            </a:extLst>
          </p:cNvPr>
          <p:cNvSpPr>
            <a:spLocks noGrp="1"/>
          </p:cNvSpPr>
          <p:nvPr>
            <p:ph type="dt" sz="half" idx="10"/>
          </p:nvPr>
        </p:nvSpPr>
        <p:spPr/>
        <p:txBody>
          <a:bodyPr/>
          <a:lstStyle/>
          <a:p>
            <a:r>
              <a:rPr lang="en-US" altLang="ja-JP" noProof="0"/>
              <a:t>20XX/9/3</a:t>
            </a:r>
            <a:endParaRPr lang="ja-JP" altLang="en-US" noProof="0">
              <a:latin typeface="Meiryo UI" panose="020B0604030504040204" pitchFamily="50" charset="-128"/>
              <a:ea typeface="Meiryo UI" panose="020B0604030504040204" pitchFamily="50" charset="-128"/>
            </a:endParaRPr>
          </a:p>
        </p:txBody>
      </p:sp>
      <p:sp>
        <p:nvSpPr>
          <p:cNvPr id="5" name="フッター プレースホルダー 4">
            <a:extLst>
              <a:ext uri="{FF2B5EF4-FFF2-40B4-BE49-F238E27FC236}">
                <a16:creationId xmlns:a16="http://schemas.microsoft.com/office/drawing/2014/main" id="{CD50FD56-C255-2334-8C62-46CFC3130419}"/>
              </a:ext>
            </a:extLst>
          </p:cNvPr>
          <p:cNvSpPr>
            <a:spLocks noGrp="1"/>
          </p:cNvSpPr>
          <p:nvPr>
            <p:ph type="ftr" sz="quarter" idx="11"/>
          </p:nvPr>
        </p:nvSpPr>
        <p:spPr/>
        <p:txBody>
          <a:bodyPr/>
          <a:lstStyle/>
          <a:p>
            <a:r>
              <a:rPr lang="ja-JP" altLang="en-US" noProof="0"/>
              <a:t>プレゼンテーションのタイトル</a:t>
            </a:r>
            <a:endParaRPr lang="ja-JP" altLang="en-US" noProof="0">
              <a:latin typeface="Meiryo UI" panose="020B0604030504040204" pitchFamily="50" charset="-128"/>
              <a:ea typeface="Meiryo UI" panose="020B0604030504040204" pitchFamily="50" charset="-128"/>
            </a:endParaRPr>
          </a:p>
        </p:txBody>
      </p:sp>
      <p:sp>
        <p:nvSpPr>
          <p:cNvPr id="6" name="スライド番号プレースホルダー 5">
            <a:extLst>
              <a:ext uri="{FF2B5EF4-FFF2-40B4-BE49-F238E27FC236}">
                <a16:creationId xmlns:a16="http://schemas.microsoft.com/office/drawing/2014/main" id="{4898F85E-5371-6483-EAB1-48622738B657}"/>
              </a:ext>
            </a:extLst>
          </p:cNvPr>
          <p:cNvSpPr>
            <a:spLocks noGrp="1"/>
          </p:cNvSpPr>
          <p:nvPr>
            <p:ph type="sldNum" sz="quarter" idx="12"/>
          </p:nvPr>
        </p:nvSpPr>
        <p:spPr/>
        <p:txBody>
          <a:bodyPr/>
          <a:lstStyle/>
          <a:p>
            <a:fld id="{B9713C8C-8E70-45D5-AE59-23E60168254E}" type="slidenum">
              <a:rPr lang="en-US" altLang="ja-JP" noProof="0" smtClean="0"/>
              <a:pPr/>
              <a:t>20</a:t>
            </a:fld>
            <a:endParaRPr lang="ja-JP" altLang="en-US" noProof="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931115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3DB879-4BC6-54FC-04B2-A659CB4F22CD}"/>
              </a:ext>
            </a:extLst>
          </p:cNvPr>
          <p:cNvSpPr>
            <a:spLocks noGrp="1"/>
          </p:cNvSpPr>
          <p:nvPr>
            <p:ph type="title"/>
          </p:nvPr>
        </p:nvSpPr>
        <p:spPr>
          <a:xfrm>
            <a:off x="838200" y="365125"/>
            <a:ext cx="5016190" cy="1325563"/>
          </a:xfrm>
        </p:spPr>
        <p:txBody>
          <a:bodyPr>
            <a:normAutofit fontScale="90000"/>
          </a:bodyPr>
          <a:lstStyle/>
          <a:p>
            <a:r>
              <a:rPr kumimoji="1" lang="ja-JP" altLang="en-US" b="1" dirty="0">
                <a:solidFill>
                  <a:schemeClr val="bg1"/>
                </a:solidFill>
              </a:rPr>
              <a:t>ラッパーの</a:t>
            </a:r>
            <a:r>
              <a:rPr lang="ja-JP" altLang="en-US" b="1" dirty="0">
                <a:solidFill>
                  <a:schemeClr val="bg1"/>
                </a:solidFill>
              </a:rPr>
              <a:t>プラカズレル・「プラス」・ミシェルに</a:t>
            </a:r>
            <a:r>
              <a:rPr lang="en-US" altLang="ja-JP" b="1" dirty="0">
                <a:solidFill>
                  <a:schemeClr val="bg1"/>
                </a:solidFill>
              </a:rPr>
              <a:t>14</a:t>
            </a:r>
            <a:r>
              <a:rPr lang="ja-JP" altLang="en-US" b="1" dirty="0">
                <a:solidFill>
                  <a:schemeClr val="bg1"/>
                </a:solidFill>
              </a:rPr>
              <a:t>年の拘禁刑</a:t>
            </a:r>
            <a:endParaRPr kumimoji="1" lang="ja-JP" altLang="en-US" b="1" dirty="0">
              <a:solidFill>
                <a:schemeClr val="bg1"/>
              </a:solidFill>
            </a:endParaRPr>
          </a:p>
        </p:txBody>
      </p:sp>
      <p:sp>
        <p:nvSpPr>
          <p:cNvPr id="3" name="コンテンツ プレースホルダー 2">
            <a:extLst>
              <a:ext uri="{FF2B5EF4-FFF2-40B4-BE49-F238E27FC236}">
                <a16:creationId xmlns:a16="http://schemas.microsoft.com/office/drawing/2014/main" id="{5B5640EF-7A83-54A8-DB03-BE97A35E35F5}"/>
              </a:ext>
            </a:extLst>
          </p:cNvPr>
          <p:cNvSpPr>
            <a:spLocks noGrp="1"/>
          </p:cNvSpPr>
          <p:nvPr>
            <p:ph idx="1"/>
          </p:nvPr>
        </p:nvSpPr>
        <p:spPr>
          <a:xfrm>
            <a:off x="457199" y="1862254"/>
            <a:ext cx="11441151" cy="4633331"/>
          </a:xfrm>
        </p:spPr>
        <p:txBody>
          <a:bodyPr>
            <a:noAutofit/>
          </a:bodyPr>
          <a:lstStyle/>
          <a:p>
            <a:r>
              <a:rPr lang="ja-JP" altLang="en-US" sz="2400" b="1" dirty="0">
                <a:solidFill>
                  <a:schemeClr val="bg1"/>
                </a:solidFill>
              </a:rPr>
              <a:t>ヒップホップグループ「ザ・フージーズ」のメンバー、</a:t>
            </a:r>
          </a:p>
          <a:p>
            <a:pPr marL="0" indent="0">
              <a:buNone/>
            </a:pPr>
            <a:r>
              <a:rPr lang="ja-JP" altLang="en-US" sz="2400" b="1" dirty="0">
                <a:solidFill>
                  <a:schemeClr val="bg1"/>
                </a:solidFill>
              </a:rPr>
              <a:t>プラカズレル・「プラス」・ミシェルは、大規模な外国影響工作計画への関与により、</a:t>
            </a:r>
            <a:r>
              <a:rPr lang="en-US" altLang="ja-JP" sz="2400" b="1" dirty="0">
                <a:solidFill>
                  <a:schemeClr val="bg1"/>
                </a:solidFill>
              </a:rPr>
              <a:t>2025</a:t>
            </a:r>
            <a:r>
              <a:rPr lang="ja-JP" altLang="en-US" sz="2400" b="1" dirty="0">
                <a:solidFill>
                  <a:schemeClr val="bg1"/>
                </a:solidFill>
              </a:rPr>
              <a:t>年</a:t>
            </a:r>
            <a:r>
              <a:rPr lang="en-US" altLang="ja-JP" sz="2400" b="1" dirty="0">
                <a:solidFill>
                  <a:schemeClr val="bg1"/>
                </a:solidFill>
              </a:rPr>
              <a:t>11</a:t>
            </a:r>
            <a:r>
              <a:rPr lang="ja-JP" altLang="en-US" sz="2400" b="1" dirty="0">
                <a:solidFill>
                  <a:schemeClr val="bg1"/>
                </a:solidFill>
              </a:rPr>
              <a:t>月に懲役</a:t>
            </a:r>
            <a:r>
              <a:rPr lang="en-US" altLang="ja-JP" sz="2400" b="1" dirty="0">
                <a:solidFill>
                  <a:schemeClr val="bg1"/>
                </a:solidFill>
              </a:rPr>
              <a:t>14</a:t>
            </a:r>
            <a:r>
              <a:rPr lang="ja-JP" altLang="en-US" sz="2400" b="1" dirty="0">
                <a:solidFill>
                  <a:schemeClr val="bg1"/>
                </a:solidFill>
              </a:rPr>
              <a:t>年の判決を受けた。</a:t>
            </a:r>
            <a:r>
              <a:rPr lang="en-US" altLang="ja-JP" sz="2400" b="1" dirty="0">
                <a:solidFill>
                  <a:schemeClr val="bg1"/>
                </a:solidFill>
              </a:rPr>
              <a:t>2023</a:t>
            </a:r>
            <a:r>
              <a:rPr lang="ja-JP" altLang="en-US" sz="2400" b="1" dirty="0">
                <a:solidFill>
                  <a:schemeClr val="bg1"/>
                </a:solidFill>
              </a:rPr>
              <a:t>年</a:t>
            </a:r>
            <a:r>
              <a:rPr lang="en-US" altLang="ja-JP" sz="2400" b="1" dirty="0">
                <a:solidFill>
                  <a:schemeClr val="bg1"/>
                </a:solidFill>
              </a:rPr>
              <a:t>4</a:t>
            </a:r>
            <a:r>
              <a:rPr lang="ja-JP" altLang="en-US" sz="2400" b="1" dirty="0">
                <a:solidFill>
                  <a:schemeClr val="bg1"/>
                </a:solidFill>
              </a:rPr>
              <a:t>月に共謀罪、中国のための未登録外国代理人活動、資金洗浄など</a:t>
            </a:r>
            <a:r>
              <a:rPr lang="en-US" altLang="ja-JP" sz="2400" b="1" dirty="0">
                <a:solidFill>
                  <a:schemeClr val="bg1"/>
                </a:solidFill>
              </a:rPr>
              <a:t>10</a:t>
            </a:r>
            <a:r>
              <a:rPr lang="ja-JP" altLang="en-US" sz="2400" b="1" dirty="0">
                <a:solidFill>
                  <a:schemeClr val="bg1"/>
                </a:solidFill>
              </a:rPr>
              <a:t>の罪で有罪判決を受けた。外国代理人登録法（</a:t>
            </a:r>
            <a:r>
              <a:rPr lang="en-US" altLang="ja-JP" sz="2400" b="1" dirty="0">
                <a:solidFill>
                  <a:schemeClr val="bg1"/>
                </a:solidFill>
              </a:rPr>
              <a:t>FARA</a:t>
            </a:r>
            <a:r>
              <a:rPr lang="ja-JP" altLang="en-US" sz="2400" b="1" dirty="0">
                <a:solidFill>
                  <a:schemeClr val="bg1"/>
                </a:solidFill>
              </a:rPr>
              <a:t>）違反</a:t>
            </a:r>
            <a:r>
              <a:rPr lang="en-US" altLang="ja-JP" sz="2400" b="1" dirty="0">
                <a:solidFill>
                  <a:schemeClr val="bg1"/>
                </a:solidFill>
              </a:rPr>
              <a:t>:</a:t>
            </a:r>
            <a:r>
              <a:rPr lang="ja-JP" altLang="en-US" sz="2400" b="1" dirty="0">
                <a:solidFill>
                  <a:schemeClr val="bg1"/>
                </a:solidFill>
              </a:rPr>
              <a:t> 米政府への登録なしに、中国政府やジョー・ロウのために米政府高官（オバマ政権やトランプ政権）へのロビー活動を行った。</a:t>
            </a:r>
            <a:r>
              <a:rPr lang="en-US" altLang="ja-JP" sz="2400" b="1" dirty="0">
                <a:solidFill>
                  <a:schemeClr val="bg1"/>
                </a:solidFill>
              </a:rPr>
              <a:t>/</a:t>
            </a:r>
            <a:r>
              <a:rPr lang="ja-JP" altLang="en-US" sz="2400" b="1" dirty="0">
                <a:solidFill>
                  <a:schemeClr val="bg1"/>
                </a:solidFill>
              </a:rPr>
              <a:t>不法な選挙寄付</a:t>
            </a:r>
            <a:r>
              <a:rPr lang="en-US" altLang="ja-JP" sz="2400" b="1" dirty="0">
                <a:solidFill>
                  <a:schemeClr val="bg1"/>
                </a:solidFill>
              </a:rPr>
              <a:t>:</a:t>
            </a:r>
            <a:r>
              <a:rPr lang="ja-JP" altLang="en-US" sz="2400" b="1" dirty="0">
                <a:solidFill>
                  <a:schemeClr val="bg1"/>
                </a:solidFill>
              </a:rPr>
              <a:t> </a:t>
            </a:r>
            <a:r>
              <a:rPr lang="ja-JP" altLang="en-US" sz="2400" b="1" dirty="0">
                <a:solidFill>
                  <a:srgbClr val="C00000"/>
                </a:solidFill>
              </a:rPr>
              <a:t>外国人（ジョー・ロウ）からの資金を自身の名義でオバマ元大統領の再選キャンペーンに献金した。</a:t>
            </a:r>
            <a:r>
              <a:rPr lang="en-US" altLang="ja-JP" sz="2400" b="1" dirty="0">
                <a:solidFill>
                  <a:schemeClr val="bg1"/>
                </a:solidFill>
              </a:rPr>
              <a:t>/</a:t>
            </a:r>
            <a:r>
              <a:rPr lang="ja-JP" altLang="en-US" sz="2400" b="1" dirty="0">
                <a:solidFill>
                  <a:schemeClr val="bg1"/>
                </a:solidFill>
              </a:rPr>
              <a:t>証人買収・虚偽証言</a:t>
            </a:r>
            <a:r>
              <a:rPr lang="en-US" altLang="ja-JP" sz="2400" b="1" dirty="0">
                <a:solidFill>
                  <a:schemeClr val="bg1"/>
                </a:solidFill>
              </a:rPr>
              <a:t>:</a:t>
            </a:r>
            <a:r>
              <a:rPr lang="ja-JP" altLang="en-US" sz="2400" b="1" dirty="0">
                <a:solidFill>
                  <a:schemeClr val="bg1"/>
                </a:solidFill>
              </a:rPr>
              <a:t> 司法省の調査を妨害するために証人に働きかけ、法廷でも嘘の証言を行った。</a:t>
            </a:r>
          </a:p>
          <a:p>
            <a:r>
              <a:rPr lang="ja-JP" altLang="en-US" sz="2400" b="1" dirty="0">
                <a:solidFill>
                  <a:srgbClr val="C00000"/>
                </a:solidFill>
              </a:rPr>
              <a:t>ミシェル側は「米国の利益のために行動したと確信している」と主張し、判決を「不均衡」として控訴する意向を示した。</a:t>
            </a:r>
            <a:endParaRPr kumimoji="1" lang="ja-JP" altLang="en-US" sz="2400" b="1" dirty="0">
              <a:solidFill>
                <a:srgbClr val="C00000"/>
              </a:solidFill>
            </a:endParaRPr>
          </a:p>
        </p:txBody>
      </p:sp>
      <p:sp>
        <p:nvSpPr>
          <p:cNvPr id="4" name="日付プレースホルダー 3">
            <a:extLst>
              <a:ext uri="{FF2B5EF4-FFF2-40B4-BE49-F238E27FC236}">
                <a16:creationId xmlns:a16="http://schemas.microsoft.com/office/drawing/2014/main" id="{AE65E82E-9738-DE78-C0A1-70A6E7E6B88C}"/>
              </a:ext>
            </a:extLst>
          </p:cNvPr>
          <p:cNvSpPr>
            <a:spLocks noGrp="1"/>
          </p:cNvSpPr>
          <p:nvPr>
            <p:ph type="dt" sz="half" idx="10"/>
          </p:nvPr>
        </p:nvSpPr>
        <p:spPr/>
        <p:txBody>
          <a:bodyPr/>
          <a:lstStyle/>
          <a:p>
            <a:r>
              <a:rPr lang="en-US" altLang="ja-JP" noProof="0"/>
              <a:t>20XX/9/3</a:t>
            </a:r>
            <a:endParaRPr lang="ja-JP" altLang="en-US" noProof="0">
              <a:latin typeface="Meiryo UI" panose="020B0604030504040204" pitchFamily="50" charset="-128"/>
              <a:ea typeface="Meiryo UI" panose="020B0604030504040204" pitchFamily="50" charset="-128"/>
            </a:endParaRPr>
          </a:p>
        </p:txBody>
      </p:sp>
      <p:sp>
        <p:nvSpPr>
          <p:cNvPr id="5" name="フッター プレースホルダー 4">
            <a:extLst>
              <a:ext uri="{FF2B5EF4-FFF2-40B4-BE49-F238E27FC236}">
                <a16:creationId xmlns:a16="http://schemas.microsoft.com/office/drawing/2014/main" id="{E83E1582-894B-50CC-22C4-BD691E08D09F}"/>
              </a:ext>
            </a:extLst>
          </p:cNvPr>
          <p:cNvSpPr>
            <a:spLocks noGrp="1"/>
          </p:cNvSpPr>
          <p:nvPr>
            <p:ph type="ftr" sz="quarter" idx="11"/>
          </p:nvPr>
        </p:nvSpPr>
        <p:spPr/>
        <p:txBody>
          <a:bodyPr/>
          <a:lstStyle/>
          <a:p>
            <a:r>
              <a:rPr lang="ja-JP" altLang="en-US" noProof="0"/>
              <a:t>プレゼンテーションのタイトル</a:t>
            </a:r>
            <a:endParaRPr lang="ja-JP" altLang="en-US" noProof="0">
              <a:latin typeface="Meiryo UI" panose="020B0604030504040204" pitchFamily="50" charset="-128"/>
              <a:ea typeface="Meiryo UI" panose="020B0604030504040204" pitchFamily="50" charset="-128"/>
            </a:endParaRPr>
          </a:p>
        </p:txBody>
      </p:sp>
      <p:sp>
        <p:nvSpPr>
          <p:cNvPr id="6" name="スライド番号プレースホルダー 5">
            <a:extLst>
              <a:ext uri="{FF2B5EF4-FFF2-40B4-BE49-F238E27FC236}">
                <a16:creationId xmlns:a16="http://schemas.microsoft.com/office/drawing/2014/main" id="{DC86856A-5129-0A24-DF1D-EDC173C40B4A}"/>
              </a:ext>
            </a:extLst>
          </p:cNvPr>
          <p:cNvSpPr>
            <a:spLocks noGrp="1"/>
          </p:cNvSpPr>
          <p:nvPr>
            <p:ph type="sldNum" sz="quarter" idx="12"/>
          </p:nvPr>
        </p:nvSpPr>
        <p:spPr/>
        <p:txBody>
          <a:bodyPr/>
          <a:lstStyle/>
          <a:p>
            <a:fld id="{B9713C8C-8E70-45D5-AE59-23E60168254E}" type="slidenum">
              <a:rPr lang="en-US" altLang="ja-JP" noProof="0" smtClean="0"/>
              <a:pPr/>
              <a:t>21</a:t>
            </a:fld>
            <a:endParaRPr lang="ja-JP" altLang="en-US" noProof="0">
              <a:latin typeface="Meiryo UI" panose="020B0604030504040204" pitchFamily="50" charset="-128"/>
              <a:ea typeface="Meiryo UI" panose="020B0604030504040204" pitchFamily="50" charset="-128"/>
            </a:endParaRPr>
          </a:p>
        </p:txBody>
      </p:sp>
      <p:pic>
        <p:nvPicPr>
          <p:cNvPr id="8" name="図 7" descr="スーツを着た男性&#10;&#10;AI 生成コンテンツは誤りを含む可能性があります。">
            <a:extLst>
              <a:ext uri="{FF2B5EF4-FFF2-40B4-BE49-F238E27FC236}">
                <a16:creationId xmlns:a16="http://schemas.microsoft.com/office/drawing/2014/main" id="{526F959D-0BD5-4C82-050B-590122EC5FDD}"/>
              </a:ext>
            </a:extLst>
          </p:cNvPr>
          <p:cNvPicPr>
            <a:picLocks noChangeAspect="1"/>
          </p:cNvPicPr>
          <p:nvPr/>
        </p:nvPicPr>
        <p:blipFill>
          <a:blip r:embed="rId2"/>
          <a:stretch>
            <a:fillRect/>
          </a:stretch>
        </p:blipFill>
        <p:spPr>
          <a:xfrm>
            <a:off x="7512201" y="178418"/>
            <a:ext cx="2869584" cy="2152187"/>
          </a:xfrm>
          <a:prstGeom prst="rect">
            <a:avLst/>
          </a:prstGeom>
        </p:spPr>
      </p:pic>
    </p:spTree>
    <p:extLst>
      <p:ext uri="{BB962C8B-B14F-4D97-AF65-F5344CB8AC3E}">
        <p14:creationId xmlns:p14="http://schemas.microsoft.com/office/powerpoint/2010/main" val="40223609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D8FB7F-8782-0487-444A-8806E776767D}"/>
              </a:ext>
            </a:extLst>
          </p:cNvPr>
          <p:cNvSpPr>
            <a:spLocks noGrp="1"/>
          </p:cNvSpPr>
          <p:nvPr>
            <p:ph type="title"/>
          </p:nvPr>
        </p:nvSpPr>
        <p:spPr/>
        <p:txBody>
          <a:bodyPr>
            <a:noAutofit/>
          </a:bodyPr>
          <a:lstStyle/>
          <a:p>
            <a:r>
              <a:rPr kumimoji="1" lang="ja-JP" altLang="en-US" sz="2800" dirty="0">
                <a:solidFill>
                  <a:schemeClr val="bg1"/>
                </a:solidFill>
              </a:rPr>
              <a:t>戦争体制づくりに地域から抗していくために、</a:t>
            </a:r>
            <a:r>
              <a:rPr lang="ja-JP" altLang="en-US" sz="2800" dirty="0">
                <a:solidFill>
                  <a:schemeClr val="bg1"/>
                </a:solidFill>
              </a:rPr>
              <a:t>公安警察による市民運動に対する情報収集活動そのものが違法であると判示した名古屋高裁</a:t>
            </a:r>
            <a:r>
              <a:rPr lang="en-US" altLang="ja-JP" sz="2800" dirty="0">
                <a:solidFill>
                  <a:schemeClr val="bg1"/>
                </a:solidFill>
              </a:rPr>
              <a:t>2024</a:t>
            </a:r>
            <a:r>
              <a:rPr lang="ja-JP" altLang="en-US" sz="2800" dirty="0">
                <a:solidFill>
                  <a:schemeClr val="bg1"/>
                </a:solidFill>
              </a:rPr>
              <a:t>年</a:t>
            </a:r>
            <a:r>
              <a:rPr lang="en-US" altLang="ja-JP" sz="2800" dirty="0">
                <a:solidFill>
                  <a:schemeClr val="bg1"/>
                </a:solidFill>
              </a:rPr>
              <a:t>9</a:t>
            </a:r>
            <a:r>
              <a:rPr lang="ja-JP" altLang="en-US" sz="2800" dirty="0">
                <a:solidFill>
                  <a:schemeClr val="bg1"/>
                </a:solidFill>
              </a:rPr>
              <a:t>月</a:t>
            </a:r>
            <a:r>
              <a:rPr lang="en-US" altLang="ja-JP" sz="2800" dirty="0">
                <a:solidFill>
                  <a:schemeClr val="bg1"/>
                </a:solidFill>
              </a:rPr>
              <a:t>13</a:t>
            </a:r>
            <a:r>
              <a:rPr lang="ja-JP" altLang="en-US" sz="2800" dirty="0">
                <a:solidFill>
                  <a:schemeClr val="bg1"/>
                </a:solidFill>
              </a:rPr>
              <a:t>日</a:t>
            </a:r>
            <a:r>
              <a:rPr kumimoji="1" lang="ja-JP" altLang="en-US" sz="2800" dirty="0">
                <a:solidFill>
                  <a:schemeClr val="bg1"/>
                </a:solidFill>
              </a:rPr>
              <a:t>大垣署事件判決を学ぼう</a:t>
            </a:r>
          </a:p>
        </p:txBody>
      </p:sp>
      <p:sp>
        <p:nvSpPr>
          <p:cNvPr id="3" name="日付プレースホルダー 2">
            <a:extLst>
              <a:ext uri="{FF2B5EF4-FFF2-40B4-BE49-F238E27FC236}">
                <a16:creationId xmlns:a16="http://schemas.microsoft.com/office/drawing/2014/main" id="{35C29765-8F09-9F63-68AC-ABDAA65986C6}"/>
              </a:ext>
            </a:extLst>
          </p:cNvPr>
          <p:cNvSpPr>
            <a:spLocks noGrp="1"/>
          </p:cNvSpPr>
          <p:nvPr>
            <p:ph type="dt" sz="half" idx="10"/>
          </p:nvPr>
        </p:nvSpPr>
        <p:spPr/>
        <p:txBody>
          <a:bodyPr/>
          <a:lstStyle/>
          <a:p>
            <a:r>
              <a:rPr lang="en-US" altLang="ja-JP" noProof="0"/>
              <a:t>20XX/9/3</a:t>
            </a:r>
            <a:endParaRPr lang="ja-JP" altLang="en-US" noProof="0">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a16="http://schemas.microsoft.com/office/drawing/2014/main" id="{A848ABAF-EBEC-02AC-9B7C-354F832886C0}"/>
              </a:ext>
            </a:extLst>
          </p:cNvPr>
          <p:cNvSpPr>
            <a:spLocks noGrp="1"/>
          </p:cNvSpPr>
          <p:nvPr>
            <p:ph type="ftr" sz="quarter" idx="11"/>
          </p:nvPr>
        </p:nvSpPr>
        <p:spPr/>
        <p:txBody>
          <a:bodyPr/>
          <a:lstStyle/>
          <a:p>
            <a:r>
              <a:rPr lang="ja-JP" altLang="en-US" noProof="0"/>
              <a:t>プレゼンテーションのタイトル</a:t>
            </a:r>
            <a:endParaRPr lang="ja-JP" altLang="en-US" noProof="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D7372FE7-DEF7-BDE0-636E-61763FC92430}"/>
              </a:ext>
            </a:extLst>
          </p:cNvPr>
          <p:cNvSpPr>
            <a:spLocks noGrp="1"/>
          </p:cNvSpPr>
          <p:nvPr>
            <p:ph type="sldNum" sz="quarter" idx="12"/>
          </p:nvPr>
        </p:nvSpPr>
        <p:spPr/>
        <p:txBody>
          <a:bodyPr/>
          <a:lstStyle/>
          <a:p>
            <a:fld id="{B9713C8C-8E70-45D5-AE59-23E60168254E}" type="slidenum">
              <a:rPr lang="en-US" altLang="ja-JP" noProof="0" smtClean="0"/>
              <a:pPr/>
              <a:t>22</a:t>
            </a:fld>
            <a:endParaRPr lang="ja-JP" altLang="en-US" noProof="0">
              <a:latin typeface="Meiryo UI" panose="020B0604030504040204" pitchFamily="50" charset="-128"/>
              <a:ea typeface="Meiryo UI" panose="020B0604030504040204" pitchFamily="50" charset="-128"/>
            </a:endParaRPr>
          </a:p>
        </p:txBody>
      </p:sp>
      <p:pic>
        <p:nvPicPr>
          <p:cNvPr id="10" name="コンテンツ プレースホルダー 9" descr="人, グループ, 立つ, ポーズ が含まれている画像&#10;&#10;AI 生成コンテンツは誤りを含む可能性があります。">
            <a:extLst>
              <a:ext uri="{FF2B5EF4-FFF2-40B4-BE49-F238E27FC236}">
                <a16:creationId xmlns:a16="http://schemas.microsoft.com/office/drawing/2014/main" id="{E77868EC-B80B-8101-C175-E561F0286E0F}"/>
              </a:ext>
            </a:extLst>
          </p:cNvPr>
          <p:cNvPicPr>
            <a:picLocks noGrp="1" noChangeAspect="1"/>
          </p:cNvPicPr>
          <p:nvPr>
            <p:ph sz="quarter" idx="13"/>
          </p:nvPr>
        </p:nvPicPr>
        <p:blipFill>
          <a:blip r:embed="rId2"/>
          <a:stretch>
            <a:fillRect/>
          </a:stretch>
        </p:blipFill>
        <p:spPr>
          <a:xfrm>
            <a:off x="5668126" y="1773044"/>
            <a:ext cx="6540275" cy="3423424"/>
          </a:xfrm>
        </p:spPr>
      </p:pic>
    </p:spTree>
    <p:extLst>
      <p:ext uri="{BB962C8B-B14F-4D97-AF65-F5344CB8AC3E}">
        <p14:creationId xmlns:p14="http://schemas.microsoft.com/office/powerpoint/2010/main" val="12612592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CF355C-4657-DCD5-BC48-01C4B5DC498D}"/>
              </a:ext>
            </a:extLst>
          </p:cNvPr>
          <p:cNvSpPr>
            <a:spLocks noGrp="1"/>
          </p:cNvSpPr>
          <p:nvPr>
            <p:ph type="title"/>
          </p:nvPr>
        </p:nvSpPr>
        <p:spPr>
          <a:xfrm>
            <a:off x="913795" y="375920"/>
            <a:ext cx="10353762" cy="1257300"/>
          </a:xfrm>
        </p:spPr>
        <p:txBody>
          <a:bodyPr>
            <a:normAutofit/>
          </a:bodyPr>
          <a:lstStyle/>
          <a:p>
            <a:r>
              <a:rPr lang="ja-JP" altLang="en-US" sz="4000" b="1" i="0" u="none" strike="noStrike" baseline="0" dirty="0">
                <a:solidFill>
                  <a:schemeClr val="bg1"/>
                </a:solidFill>
                <a:latin typeface="ＭＳゴシック"/>
              </a:rPr>
              <a:t>憲法上の人格権としてのプライパシーを深く分析した画期的な判決</a:t>
            </a:r>
            <a:endParaRPr kumimoji="1" lang="ja-JP" altLang="en-US" b="1" dirty="0">
              <a:solidFill>
                <a:schemeClr val="bg1"/>
              </a:solidFill>
            </a:endParaRPr>
          </a:p>
        </p:txBody>
      </p:sp>
      <p:sp>
        <p:nvSpPr>
          <p:cNvPr id="3" name="コンテンツ プレースホルダー 2">
            <a:extLst>
              <a:ext uri="{FF2B5EF4-FFF2-40B4-BE49-F238E27FC236}">
                <a16:creationId xmlns:a16="http://schemas.microsoft.com/office/drawing/2014/main" id="{17169ABC-E340-331D-88F6-675C2AF210B2}"/>
              </a:ext>
            </a:extLst>
          </p:cNvPr>
          <p:cNvSpPr>
            <a:spLocks noGrp="1"/>
          </p:cNvSpPr>
          <p:nvPr>
            <p:ph idx="1"/>
          </p:nvPr>
        </p:nvSpPr>
        <p:spPr>
          <a:xfrm>
            <a:off x="838200" y="1564639"/>
            <a:ext cx="10855960" cy="4928235"/>
          </a:xfrm>
        </p:spPr>
        <p:txBody>
          <a:bodyPr>
            <a:noAutofit/>
          </a:bodyPr>
          <a:lstStyle/>
          <a:p>
            <a:pPr algn="l"/>
            <a:r>
              <a:rPr lang="ja-JP" altLang="en-US" sz="2400" b="1" i="0" u="none" strike="noStrike" baseline="0" dirty="0">
                <a:solidFill>
                  <a:schemeClr val="bg1"/>
                </a:solidFill>
                <a:latin typeface="ＭＳゴシック"/>
              </a:rPr>
              <a:t>憲法</a:t>
            </a:r>
            <a:r>
              <a:rPr lang="en-US" altLang="ja-JP" sz="2400" b="1" i="0" u="none" strike="noStrike" baseline="0" dirty="0">
                <a:solidFill>
                  <a:schemeClr val="bg1"/>
                </a:solidFill>
                <a:latin typeface="ＭＳ明朝"/>
              </a:rPr>
              <a:t>13</a:t>
            </a:r>
            <a:r>
              <a:rPr lang="ja-JP" altLang="en-US" sz="2400" b="1" i="0" u="none" strike="noStrike" baseline="0" dirty="0">
                <a:solidFill>
                  <a:schemeClr val="bg1"/>
                </a:solidFill>
                <a:latin typeface="ＭＳゴシック"/>
              </a:rPr>
              <a:t>条は、個人の私生活上の自由が公権力の行使に対しても保障されるべきことを規定している。個人の私生活上の自由を侵害するような個人情報を収集されない自由は、憲法</a:t>
            </a:r>
            <a:r>
              <a:rPr lang="en-US" altLang="ja-JP" sz="2400" b="1" i="0" u="none" strike="noStrike" baseline="0" dirty="0">
                <a:solidFill>
                  <a:schemeClr val="bg1"/>
                </a:solidFill>
                <a:latin typeface="ＭＳ明朝"/>
              </a:rPr>
              <a:t>13</a:t>
            </a:r>
            <a:r>
              <a:rPr lang="ja-JP" altLang="en-US" sz="2400" b="1" i="0" u="none" strike="noStrike" baseline="0" dirty="0">
                <a:solidFill>
                  <a:schemeClr val="bg1"/>
                </a:solidFill>
                <a:latin typeface="ＭＳゴシック"/>
              </a:rPr>
              <a:t>条により保障されている。</a:t>
            </a:r>
          </a:p>
          <a:p>
            <a:pPr algn="l"/>
            <a:r>
              <a:rPr lang="ja-JP" altLang="en-US" sz="2400" b="1" i="0" u="none" strike="noStrike" baseline="0" dirty="0">
                <a:solidFill>
                  <a:srgbClr val="C00000"/>
                </a:solidFill>
                <a:latin typeface="ＭＳゴシック"/>
              </a:rPr>
              <a:t>私人が発信した自己の情報を公権力が広く収集</a:t>
            </a:r>
            <a:r>
              <a:rPr lang="ja-JP" altLang="en-US" sz="2400" b="1" dirty="0">
                <a:solidFill>
                  <a:srgbClr val="C00000"/>
                </a:solidFill>
                <a:latin typeface="ＭＳゴシック"/>
              </a:rPr>
              <a:t>し</a:t>
            </a:r>
            <a:r>
              <a:rPr lang="ja-JP" altLang="en-US" sz="2400" b="1" i="0" u="none" strike="noStrike" baseline="0" dirty="0">
                <a:solidFill>
                  <a:srgbClr val="C00000"/>
                </a:solidFill>
                <a:latin typeface="ＭＳゴシック"/>
              </a:rPr>
              <a:t>、分析しているとすると、私人が自ら情報発信すること自体を躊躇する可能性があるし、情報発信する内容についても、公権力がこれを収集していることを前提とした内容にしてしまう可能性がある。</a:t>
            </a:r>
          </a:p>
          <a:p>
            <a:pPr algn="l"/>
            <a:r>
              <a:rPr lang="ja-JP" altLang="en-US" sz="2400" b="1" i="0" u="none" strike="noStrike" baseline="0" dirty="0">
                <a:solidFill>
                  <a:schemeClr val="bg1"/>
                </a:solidFill>
                <a:latin typeface="ＭＳゴシック"/>
              </a:rPr>
              <a:t>公権力が、ある者の個人情報を収集しているということは、その者と接触する者の個人情報や、その者が所属する団体ないしグループ。等の情報も公権力によって収集されることになるから、そのような者との交友を避けたり、そのような者がグル</a:t>
            </a:r>
            <a:r>
              <a:rPr lang="en-US" altLang="ja-JP" sz="2400" b="1" i="0" u="none" strike="noStrike" baseline="0" dirty="0">
                <a:solidFill>
                  <a:schemeClr val="bg1"/>
                </a:solidFill>
                <a:latin typeface="HiddenHorzOCR"/>
              </a:rPr>
              <a:t>~</a:t>
            </a:r>
            <a:r>
              <a:rPr lang="ja-JP" altLang="en-US" sz="2400" b="1" i="0" u="none" strike="noStrike" baseline="0" dirty="0">
                <a:solidFill>
                  <a:schemeClr val="bg1"/>
                </a:solidFill>
                <a:latin typeface="HiddenHorzOCR"/>
              </a:rPr>
              <a:t>プ等に入ることを嫌ったりすることが考えられるのであって、現実的な社会</a:t>
            </a:r>
            <a:r>
              <a:rPr lang="ja-JP" altLang="en-US" sz="2400" b="1" i="0" u="none" strike="noStrike" baseline="0" dirty="0">
                <a:solidFill>
                  <a:schemeClr val="bg1"/>
                </a:solidFill>
                <a:latin typeface="ＭＳゴシック"/>
              </a:rPr>
              <a:t>生活への影響を生じさせる。</a:t>
            </a:r>
          </a:p>
        </p:txBody>
      </p:sp>
      <p:sp>
        <p:nvSpPr>
          <p:cNvPr id="4" name="日付プレースホルダー 3">
            <a:extLst>
              <a:ext uri="{FF2B5EF4-FFF2-40B4-BE49-F238E27FC236}">
                <a16:creationId xmlns:a16="http://schemas.microsoft.com/office/drawing/2014/main" id="{1CE52505-9624-4CDF-6FEA-40E6DBD79502}"/>
              </a:ext>
            </a:extLst>
          </p:cNvPr>
          <p:cNvSpPr>
            <a:spLocks noGrp="1"/>
          </p:cNvSpPr>
          <p:nvPr>
            <p:ph type="dt" sz="half" idx="10"/>
          </p:nvPr>
        </p:nvSpPr>
        <p:spPr/>
        <p:txBody>
          <a:bodyPr/>
          <a:lstStyle/>
          <a:p>
            <a:r>
              <a:rPr lang="en-US" altLang="ja-JP" noProof="0"/>
              <a:t>20XX/9/3</a:t>
            </a:r>
            <a:endParaRPr lang="ja-JP" altLang="en-US" noProof="0">
              <a:latin typeface="Meiryo UI" panose="020B0604030504040204" pitchFamily="50" charset="-128"/>
              <a:ea typeface="Meiryo UI" panose="020B0604030504040204" pitchFamily="50" charset="-128"/>
            </a:endParaRPr>
          </a:p>
        </p:txBody>
      </p:sp>
      <p:sp>
        <p:nvSpPr>
          <p:cNvPr id="5" name="フッター プレースホルダー 4">
            <a:extLst>
              <a:ext uri="{FF2B5EF4-FFF2-40B4-BE49-F238E27FC236}">
                <a16:creationId xmlns:a16="http://schemas.microsoft.com/office/drawing/2014/main" id="{23323719-0C38-14F4-28A5-B5D4439051CB}"/>
              </a:ext>
            </a:extLst>
          </p:cNvPr>
          <p:cNvSpPr>
            <a:spLocks noGrp="1"/>
          </p:cNvSpPr>
          <p:nvPr>
            <p:ph type="ftr" sz="quarter" idx="11"/>
          </p:nvPr>
        </p:nvSpPr>
        <p:spPr/>
        <p:txBody>
          <a:bodyPr/>
          <a:lstStyle/>
          <a:p>
            <a:r>
              <a:rPr lang="ja-JP" altLang="en-US" noProof="0"/>
              <a:t>プレゼンテーションのタイトル</a:t>
            </a:r>
            <a:endParaRPr lang="ja-JP" altLang="en-US" noProof="0">
              <a:latin typeface="Meiryo UI" panose="020B0604030504040204" pitchFamily="50" charset="-128"/>
              <a:ea typeface="Meiryo UI" panose="020B0604030504040204" pitchFamily="50" charset="-128"/>
            </a:endParaRPr>
          </a:p>
        </p:txBody>
      </p:sp>
      <p:sp>
        <p:nvSpPr>
          <p:cNvPr id="6" name="スライド番号プレースホルダー 5">
            <a:extLst>
              <a:ext uri="{FF2B5EF4-FFF2-40B4-BE49-F238E27FC236}">
                <a16:creationId xmlns:a16="http://schemas.microsoft.com/office/drawing/2014/main" id="{838AD3CE-33A0-14C3-B7BB-07A649DB433C}"/>
              </a:ext>
            </a:extLst>
          </p:cNvPr>
          <p:cNvSpPr>
            <a:spLocks noGrp="1"/>
          </p:cNvSpPr>
          <p:nvPr>
            <p:ph type="sldNum" sz="quarter" idx="12"/>
          </p:nvPr>
        </p:nvSpPr>
        <p:spPr/>
        <p:txBody>
          <a:bodyPr/>
          <a:lstStyle/>
          <a:p>
            <a:fld id="{B9713C8C-8E70-45D5-AE59-23E60168254E}" type="slidenum">
              <a:rPr lang="en-US" altLang="ja-JP" noProof="0" smtClean="0"/>
              <a:pPr/>
              <a:t>23</a:t>
            </a:fld>
            <a:endParaRPr lang="ja-JP" altLang="en-US" noProof="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743432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93091A-E3CE-6713-D336-EF716B71040F}"/>
              </a:ext>
            </a:extLst>
          </p:cNvPr>
          <p:cNvSpPr>
            <a:spLocks noGrp="1"/>
          </p:cNvSpPr>
          <p:nvPr>
            <p:ph type="title"/>
          </p:nvPr>
        </p:nvSpPr>
        <p:spPr/>
        <p:txBody>
          <a:bodyPr>
            <a:normAutofit fontScale="90000"/>
          </a:bodyPr>
          <a:lstStyle/>
          <a:p>
            <a:r>
              <a:rPr lang="en-US" altLang="ja-JP" b="1" dirty="0">
                <a:solidFill>
                  <a:schemeClr val="bg1"/>
                </a:solidFill>
              </a:rPr>
              <a:t>2026/2/20 </a:t>
            </a:r>
            <a:r>
              <a:rPr lang="ja-JP" altLang="en-US" b="1" dirty="0">
                <a:solidFill>
                  <a:schemeClr val="bg1"/>
                </a:solidFill>
              </a:rPr>
              <a:t>日弁連意見書公表</a:t>
            </a:r>
            <a:br>
              <a:rPr lang="ja-JP" altLang="en-US" b="1" dirty="0">
                <a:solidFill>
                  <a:schemeClr val="bg1"/>
                </a:solidFill>
              </a:rPr>
            </a:br>
            <a:r>
              <a:rPr lang="ja-JP" altLang="en-US" sz="3600" b="1" dirty="0">
                <a:solidFill>
                  <a:schemeClr val="bg1"/>
                </a:solidFill>
              </a:rPr>
              <a:t>「スパイ防止法」として制定に向けた動きのあるインテリジェンス機関強化法制及び外国代理人登録制度についての意見書」</a:t>
            </a:r>
            <a:endParaRPr kumimoji="1" lang="ja-JP" altLang="en-US" sz="3600" b="1" dirty="0">
              <a:solidFill>
                <a:schemeClr val="bg1"/>
              </a:solidFill>
            </a:endParaRPr>
          </a:p>
        </p:txBody>
      </p:sp>
      <p:sp>
        <p:nvSpPr>
          <p:cNvPr id="3" name="コンテンツ プレースホルダー 2">
            <a:extLst>
              <a:ext uri="{FF2B5EF4-FFF2-40B4-BE49-F238E27FC236}">
                <a16:creationId xmlns:a16="http://schemas.microsoft.com/office/drawing/2014/main" id="{B5637A8B-55FF-D0C8-6A4C-6BE1097795EF}"/>
              </a:ext>
            </a:extLst>
          </p:cNvPr>
          <p:cNvSpPr>
            <a:spLocks noGrp="1"/>
          </p:cNvSpPr>
          <p:nvPr>
            <p:ph idx="1"/>
          </p:nvPr>
        </p:nvSpPr>
        <p:spPr/>
        <p:txBody>
          <a:bodyPr>
            <a:normAutofit lnSpcReduction="10000"/>
          </a:bodyPr>
          <a:lstStyle/>
          <a:p>
            <a:pPr fontAlgn="ctr"/>
            <a:r>
              <a:rPr lang="ja-JP" altLang="en-US" b="1" dirty="0">
                <a:solidFill>
                  <a:srgbClr val="C00000"/>
                </a:solidFill>
              </a:rPr>
              <a:t>１　インテリジェンス機関の監視権限とその行使について、厳格な制限を定め、独立した第三者機関による監督を制度化すべきである。</a:t>
            </a:r>
          </a:p>
          <a:p>
            <a:pPr fontAlgn="ctr"/>
            <a:r>
              <a:rPr lang="ja-JP" altLang="en-US" b="1" dirty="0">
                <a:solidFill>
                  <a:srgbClr val="C00000"/>
                </a:solidFill>
              </a:rPr>
              <a:t>２　インテリジェンス機関の増強（統合機能強化、機関の格上げ等）につながる立法については、重要な憲法上の人権侵害につながる可能性があることから、人権侵害の可能性や制度の必要性等についての検討も含め慎重な審議を行うべきである。</a:t>
            </a:r>
          </a:p>
          <a:p>
            <a:pPr fontAlgn="ctr"/>
            <a:r>
              <a:rPr lang="ja-JP" altLang="en-US" b="1" dirty="0">
                <a:solidFill>
                  <a:srgbClr val="C00000"/>
                </a:solidFill>
              </a:rPr>
              <a:t>３　外国代理人登録制度については、自衛隊法等の既存法制により一定程度対応がなされ得ること、重要な憲法上の人権の侵害につながる可能性があることから、人権侵害の可能性や制度の必要性等についての検討も含め慎重な審議を行うべきである。</a:t>
            </a:r>
            <a:endParaRPr kumimoji="1" lang="ja-JP" altLang="en-US" b="1" dirty="0">
              <a:solidFill>
                <a:srgbClr val="C00000"/>
              </a:solidFill>
            </a:endParaRPr>
          </a:p>
        </p:txBody>
      </p:sp>
      <p:sp>
        <p:nvSpPr>
          <p:cNvPr id="4" name="日付プレースホルダー 3">
            <a:extLst>
              <a:ext uri="{FF2B5EF4-FFF2-40B4-BE49-F238E27FC236}">
                <a16:creationId xmlns:a16="http://schemas.microsoft.com/office/drawing/2014/main" id="{D39DA67D-CDDA-AE8F-CCF5-49B648CCE7BE}"/>
              </a:ext>
            </a:extLst>
          </p:cNvPr>
          <p:cNvSpPr>
            <a:spLocks noGrp="1"/>
          </p:cNvSpPr>
          <p:nvPr>
            <p:ph type="dt" sz="half" idx="10"/>
          </p:nvPr>
        </p:nvSpPr>
        <p:spPr/>
        <p:txBody>
          <a:bodyPr/>
          <a:lstStyle/>
          <a:p>
            <a:r>
              <a:rPr lang="en-US" altLang="ja-JP" noProof="0"/>
              <a:t>20XX/9/3</a:t>
            </a:r>
            <a:endParaRPr lang="ja-JP" altLang="en-US" noProof="0">
              <a:latin typeface="Meiryo UI" panose="020B0604030504040204" pitchFamily="50" charset="-128"/>
              <a:ea typeface="Meiryo UI" panose="020B0604030504040204" pitchFamily="50" charset="-128"/>
            </a:endParaRPr>
          </a:p>
        </p:txBody>
      </p:sp>
      <p:sp>
        <p:nvSpPr>
          <p:cNvPr id="5" name="フッター プレースホルダー 4">
            <a:extLst>
              <a:ext uri="{FF2B5EF4-FFF2-40B4-BE49-F238E27FC236}">
                <a16:creationId xmlns:a16="http://schemas.microsoft.com/office/drawing/2014/main" id="{39B8C37E-37A6-5BB6-493E-B105A420A873}"/>
              </a:ext>
            </a:extLst>
          </p:cNvPr>
          <p:cNvSpPr>
            <a:spLocks noGrp="1"/>
          </p:cNvSpPr>
          <p:nvPr>
            <p:ph type="ftr" sz="quarter" idx="11"/>
          </p:nvPr>
        </p:nvSpPr>
        <p:spPr/>
        <p:txBody>
          <a:bodyPr/>
          <a:lstStyle/>
          <a:p>
            <a:r>
              <a:rPr lang="ja-JP" altLang="en-US" noProof="0"/>
              <a:t>プレゼンテーションのタイトル</a:t>
            </a:r>
            <a:endParaRPr lang="ja-JP" altLang="en-US" noProof="0">
              <a:latin typeface="Meiryo UI" panose="020B0604030504040204" pitchFamily="50" charset="-128"/>
              <a:ea typeface="Meiryo UI" panose="020B0604030504040204" pitchFamily="50" charset="-128"/>
            </a:endParaRPr>
          </a:p>
        </p:txBody>
      </p:sp>
      <p:sp>
        <p:nvSpPr>
          <p:cNvPr id="6" name="スライド番号プレースホルダー 5">
            <a:extLst>
              <a:ext uri="{FF2B5EF4-FFF2-40B4-BE49-F238E27FC236}">
                <a16:creationId xmlns:a16="http://schemas.microsoft.com/office/drawing/2014/main" id="{B32BA9EB-2F53-3283-201E-BACEDFF4A9A5}"/>
              </a:ext>
            </a:extLst>
          </p:cNvPr>
          <p:cNvSpPr>
            <a:spLocks noGrp="1"/>
          </p:cNvSpPr>
          <p:nvPr>
            <p:ph type="sldNum" sz="quarter" idx="12"/>
          </p:nvPr>
        </p:nvSpPr>
        <p:spPr/>
        <p:txBody>
          <a:bodyPr/>
          <a:lstStyle/>
          <a:p>
            <a:fld id="{B9713C8C-8E70-45D5-AE59-23E60168254E}" type="slidenum">
              <a:rPr lang="en-US" altLang="ja-JP" noProof="0" smtClean="0"/>
              <a:pPr/>
              <a:t>24</a:t>
            </a:fld>
            <a:endParaRPr lang="ja-JP" altLang="en-US" noProof="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255320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9297933-5B5D-D247-AB1A-33076943E71B}"/>
              </a:ext>
            </a:extLst>
          </p:cNvPr>
          <p:cNvSpPr>
            <a:spLocks noGrp="1"/>
          </p:cNvSpPr>
          <p:nvPr>
            <p:ph type="title"/>
          </p:nvPr>
        </p:nvSpPr>
        <p:spPr>
          <a:xfrm>
            <a:off x="1497488" y="2242457"/>
            <a:ext cx="4114799" cy="2373086"/>
          </a:xfrm>
        </p:spPr>
        <p:txBody>
          <a:bodyPr/>
          <a:lstStyle/>
          <a:p>
            <a:r>
              <a:rPr kumimoji="1" lang="ja-JP" altLang="en-US" dirty="0">
                <a:solidFill>
                  <a:schemeClr val="bg1"/>
                </a:solidFill>
              </a:rPr>
              <a:t>イギリス　</a:t>
            </a:r>
            <a:r>
              <a:rPr kumimoji="1" lang="en-US" altLang="ja-JP" dirty="0">
                <a:solidFill>
                  <a:schemeClr val="bg1"/>
                </a:solidFill>
              </a:rPr>
              <a:t>2023</a:t>
            </a:r>
            <a:r>
              <a:rPr kumimoji="1" lang="ja-JP" altLang="en-US" dirty="0">
                <a:solidFill>
                  <a:schemeClr val="bg1"/>
                </a:solidFill>
              </a:rPr>
              <a:t>年　国家安全保障法</a:t>
            </a:r>
            <a:r>
              <a:rPr lang="ja-JP" altLang="en-US" dirty="0">
                <a:solidFill>
                  <a:schemeClr val="bg1"/>
                </a:solidFill>
              </a:rPr>
              <a:t>における</a:t>
            </a:r>
            <a:r>
              <a:rPr lang="en-US" altLang="ja-JP" dirty="0">
                <a:solidFill>
                  <a:schemeClr val="bg1"/>
                </a:solidFill>
              </a:rPr>
              <a:t>FIRS</a:t>
            </a:r>
            <a:endParaRPr kumimoji="1" lang="ja-JP" altLang="en-US" dirty="0">
              <a:solidFill>
                <a:schemeClr val="bg1"/>
              </a:solidFill>
            </a:endParaRPr>
          </a:p>
        </p:txBody>
      </p:sp>
      <p:sp>
        <p:nvSpPr>
          <p:cNvPr id="3" name="日付プレースホルダー 2">
            <a:extLst>
              <a:ext uri="{FF2B5EF4-FFF2-40B4-BE49-F238E27FC236}">
                <a16:creationId xmlns:a16="http://schemas.microsoft.com/office/drawing/2014/main" id="{404429E4-47B2-8ABC-EEC7-C0E9FA7FE5E9}"/>
              </a:ext>
            </a:extLst>
          </p:cNvPr>
          <p:cNvSpPr>
            <a:spLocks noGrp="1"/>
          </p:cNvSpPr>
          <p:nvPr>
            <p:ph type="dt" sz="half" idx="10"/>
          </p:nvPr>
        </p:nvSpPr>
        <p:spPr/>
        <p:txBody>
          <a:bodyPr/>
          <a:lstStyle/>
          <a:p>
            <a:r>
              <a:rPr lang="en-US" altLang="ja-JP" noProof="0"/>
              <a:t>20XX/9/3</a:t>
            </a:r>
            <a:endParaRPr lang="ja-JP" altLang="en-US" noProof="0">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a16="http://schemas.microsoft.com/office/drawing/2014/main" id="{4547D4D8-C2CE-28F1-D5AF-A0D8BBAAA133}"/>
              </a:ext>
            </a:extLst>
          </p:cNvPr>
          <p:cNvSpPr>
            <a:spLocks noGrp="1"/>
          </p:cNvSpPr>
          <p:nvPr>
            <p:ph type="ftr" sz="quarter" idx="11"/>
          </p:nvPr>
        </p:nvSpPr>
        <p:spPr/>
        <p:txBody>
          <a:bodyPr/>
          <a:lstStyle/>
          <a:p>
            <a:r>
              <a:rPr lang="ja-JP" altLang="en-US" noProof="0"/>
              <a:t>プレゼンテーションのタイトル</a:t>
            </a:r>
            <a:endParaRPr lang="ja-JP" altLang="en-US" noProof="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1FA525EF-069E-288E-631A-A0FE843AD947}"/>
              </a:ext>
            </a:extLst>
          </p:cNvPr>
          <p:cNvSpPr>
            <a:spLocks noGrp="1"/>
          </p:cNvSpPr>
          <p:nvPr>
            <p:ph type="sldNum" sz="quarter" idx="12"/>
          </p:nvPr>
        </p:nvSpPr>
        <p:spPr/>
        <p:txBody>
          <a:bodyPr/>
          <a:lstStyle/>
          <a:p>
            <a:fld id="{B9713C8C-8E70-45D5-AE59-23E60168254E}" type="slidenum">
              <a:rPr lang="en-US" altLang="ja-JP" noProof="0" smtClean="0"/>
              <a:pPr/>
              <a:t>25</a:t>
            </a:fld>
            <a:endParaRPr lang="ja-JP" altLang="en-US" noProof="0">
              <a:latin typeface="Meiryo UI" panose="020B0604030504040204" pitchFamily="50" charset="-128"/>
              <a:ea typeface="Meiryo UI" panose="020B0604030504040204" pitchFamily="50" charset="-128"/>
            </a:endParaRPr>
          </a:p>
        </p:txBody>
      </p:sp>
      <p:pic>
        <p:nvPicPr>
          <p:cNvPr id="8" name="コンテンツ プレースホルダー 7" descr="人, 屋内, テーブル, 男 が含まれている画像&#10;&#10;AI 生成コンテンツは誤りを含む可能性があります。">
            <a:extLst>
              <a:ext uri="{FF2B5EF4-FFF2-40B4-BE49-F238E27FC236}">
                <a16:creationId xmlns:a16="http://schemas.microsoft.com/office/drawing/2014/main" id="{BDA4AC4C-5DB0-1524-5D09-AB55529EBFE6}"/>
              </a:ext>
            </a:extLst>
          </p:cNvPr>
          <p:cNvPicPr>
            <a:picLocks noGrp="1" noChangeAspect="1"/>
          </p:cNvPicPr>
          <p:nvPr>
            <p:ph sz="quarter" idx="13"/>
          </p:nvPr>
        </p:nvPicPr>
        <p:blipFill>
          <a:blip r:embed="rId2"/>
          <a:stretch>
            <a:fillRect/>
          </a:stretch>
        </p:blipFill>
        <p:spPr>
          <a:xfrm>
            <a:off x="5843240" y="1226634"/>
            <a:ext cx="6513128" cy="4331546"/>
          </a:xfrm>
        </p:spPr>
      </p:pic>
      <p:sp>
        <p:nvSpPr>
          <p:cNvPr id="9" name="テキスト ボックス 8">
            <a:extLst>
              <a:ext uri="{FF2B5EF4-FFF2-40B4-BE49-F238E27FC236}">
                <a16:creationId xmlns:a16="http://schemas.microsoft.com/office/drawing/2014/main" id="{77D08B13-75B7-85FE-C640-769326F6B922}"/>
              </a:ext>
            </a:extLst>
          </p:cNvPr>
          <p:cNvSpPr txBox="1"/>
          <p:nvPr/>
        </p:nvSpPr>
        <p:spPr>
          <a:xfrm>
            <a:off x="6668428" y="5675972"/>
            <a:ext cx="4801314" cy="646331"/>
          </a:xfrm>
          <a:prstGeom prst="rect">
            <a:avLst/>
          </a:prstGeom>
          <a:noFill/>
        </p:spPr>
        <p:txBody>
          <a:bodyPr wrap="none" rtlCol="0">
            <a:spAutoFit/>
          </a:bodyPr>
          <a:lstStyle/>
          <a:p>
            <a:r>
              <a:rPr kumimoji="1" lang="ja-JP" altLang="en-US" dirty="0">
                <a:solidFill>
                  <a:schemeClr val="bg1"/>
                </a:solidFill>
              </a:rPr>
              <a:t>イギリス議会の調査員が中国のスパイとして</a:t>
            </a:r>
          </a:p>
          <a:p>
            <a:r>
              <a:rPr kumimoji="1" lang="ja-JP" altLang="en-US" dirty="0">
                <a:solidFill>
                  <a:schemeClr val="bg1"/>
                </a:solidFill>
              </a:rPr>
              <a:t>起訴され、起訴が取り消された。</a:t>
            </a:r>
          </a:p>
        </p:txBody>
      </p:sp>
    </p:spTree>
    <p:extLst>
      <p:ext uri="{BB962C8B-B14F-4D97-AF65-F5344CB8AC3E}">
        <p14:creationId xmlns:p14="http://schemas.microsoft.com/office/powerpoint/2010/main" val="3776348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E920FC-CA39-590A-6FAD-FDCBD825342A}"/>
              </a:ext>
            </a:extLst>
          </p:cNvPr>
          <p:cNvSpPr>
            <a:spLocks noGrp="1"/>
          </p:cNvSpPr>
          <p:nvPr>
            <p:ph type="title"/>
          </p:nvPr>
        </p:nvSpPr>
        <p:spPr/>
        <p:txBody>
          <a:bodyPr/>
          <a:lstStyle/>
          <a:p>
            <a:r>
              <a:rPr kumimoji="1" lang="ja-JP" altLang="en-US" b="1" dirty="0">
                <a:solidFill>
                  <a:schemeClr val="bg1"/>
                </a:solidFill>
              </a:rPr>
              <a:t>スパイ関連のすべての法制を統合した法律</a:t>
            </a:r>
          </a:p>
        </p:txBody>
      </p:sp>
      <p:sp>
        <p:nvSpPr>
          <p:cNvPr id="3" name="コンテンツ プレースホルダー 2">
            <a:extLst>
              <a:ext uri="{FF2B5EF4-FFF2-40B4-BE49-F238E27FC236}">
                <a16:creationId xmlns:a16="http://schemas.microsoft.com/office/drawing/2014/main" id="{C672DBA3-8DF5-2DB4-A392-C3BEA6014E37}"/>
              </a:ext>
            </a:extLst>
          </p:cNvPr>
          <p:cNvSpPr>
            <a:spLocks noGrp="1"/>
          </p:cNvSpPr>
          <p:nvPr>
            <p:ph idx="1"/>
          </p:nvPr>
        </p:nvSpPr>
        <p:spPr>
          <a:xfrm>
            <a:off x="838200" y="1550020"/>
            <a:ext cx="10515600" cy="4622180"/>
          </a:xfrm>
        </p:spPr>
        <p:txBody>
          <a:bodyPr>
            <a:normAutofit/>
          </a:bodyPr>
          <a:lstStyle/>
          <a:p>
            <a:r>
              <a:rPr lang="ja-JP" altLang="en-US" b="1" dirty="0">
                <a:solidFill>
                  <a:schemeClr val="bg1"/>
                </a:solidFill>
              </a:rPr>
              <a:t>イギリスでは、</a:t>
            </a:r>
            <a:r>
              <a:rPr lang="en-US" altLang="ja-JP" b="1" dirty="0">
                <a:solidFill>
                  <a:schemeClr val="bg1"/>
                </a:solidFill>
              </a:rPr>
              <a:t>2023</a:t>
            </a:r>
            <a:r>
              <a:rPr lang="ja-JP" altLang="en-US" b="1" dirty="0">
                <a:solidFill>
                  <a:schemeClr val="bg1"/>
                </a:solidFill>
              </a:rPr>
              <a:t>年</a:t>
            </a:r>
            <a:r>
              <a:rPr lang="en-US" altLang="ja-JP" b="1" dirty="0">
                <a:solidFill>
                  <a:schemeClr val="bg1"/>
                </a:solidFill>
              </a:rPr>
              <a:t>7</a:t>
            </a:r>
            <a:r>
              <a:rPr lang="ja-JP" altLang="en-US" b="1" dirty="0">
                <a:solidFill>
                  <a:schemeClr val="bg1"/>
                </a:solidFill>
              </a:rPr>
              <a:t>月、</a:t>
            </a:r>
            <a:r>
              <a:rPr lang="en-US" altLang="ja-JP" b="1" dirty="0">
                <a:solidFill>
                  <a:schemeClr val="bg1"/>
                </a:solidFill>
              </a:rPr>
              <a:t>2023</a:t>
            </a:r>
            <a:r>
              <a:rPr lang="ja-JP" altLang="en-US" b="1" dirty="0">
                <a:solidFill>
                  <a:schemeClr val="bg1"/>
                </a:solidFill>
              </a:rPr>
              <a:t>年国家安全保障法</a:t>
            </a:r>
            <a:r>
              <a:rPr lang="en-US" altLang="ja-JP" b="1" dirty="0">
                <a:solidFill>
                  <a:schemeClr val="bg1"/>
                </a:solidFill>
              </a:rPr>
              <a:t>1(</a:t>
            </a:r>
            <a:r>
              <a:rPr lang="ja-JP" altLang="en-US" b="1" dirty="0">
                <a:solidFill>
                  <a:schemeClr val="bg1"/>
                </a:solidFill>
              </a:rPr>
              <a:t>以下「</a:t>
            </a:r>
            <a:r>
              <a:rPr lang="en-US" altLang="ja-JP" b="1" dirty="0">
                <a:solidFill>
                  <a:schemeClr val="bg1"/>
                </a:solidFill>
              </a:rPr>
              <a:t>2023</a:t>
            </a:r>
            <a:r>
              <a:rPr lang="ja-JP" altLang="en-US" b="1" dirty="0">
                <a:solidFill>
                  <a:schemeClr val="bg1"/>
                </a:solidFill>
              </a:rPr>
              <a:t>年法」</a:t>
            </a:r>
            <a:r>
              <a:rPr lang="en-US" altLang="ja-JP" b="1" dirty="0">
                <a:solidFill>
                  <a:schemeClr val="bg1"/>
                </a:solidFill>
              </a:rPr>
              <a:t>)</a:t>
            </a:r>
            <a:r>
              <a:rPr lang="ja-JP" altLang="en-US" b="1" dirty="0">
                <a:solidFill>
                  <a:schemeClr val="bg1"/>
                </a:solidFill>
              </a:rPr>
              <a:t>が制定された。</a:t>
            </a:r>
          </a:p>
          <a:p>
            <a:r>
              <a:rPr lang="ja-JP" altLang="en-US" b="1" dirty="0">
                <a:solidFill>
                  <a:schemeClr val="bg1"/>
                </a:solidFill>
              </a:rPr>
              <a:t>制定の背景として、外国からの敵対的な活動</a:t>
            </a:r>
            <a:r>
              <a:rPr lang="en-US" altLang="ja-JP" b="1" dirty="0">
                <a:solidFill>
                  <a:schemeClr val="bg1"/>
                </a:solidFill>
              </a:rPr>
              <a:t>(</a:t>
            </a:r>
            <a:r>
              <a:rPr lang="ja-JP" altLang="en-US" b="1" dirty="0">
                <a:solidFill>
                  <a:schemeClr val="bg1"/>
                </a:solidFill>
              </a:rPr>
              <a:t>スパイ活動、政治システムヘの干渉、妨害行為、偽情報、サイバー作戦等の脅威が増大しているという認識が示されている</a:t>
            </a:r>
          </a:p>
          <a:p>
            <a:r>
              <a:rPr lang="en-US" altLang="ja-JP" b="1" dirty="0">
                <a:solidFill>
                  <a:schemeClr val="bg1"/>
                </a:solidFill>
              </a:rPr>
              <a:t>2023</a:t>
            </a:r>
            <a:r>
              <a:rPr lang="ja-JP" altLang="en-US" b="1" dirty="0">
                <a:solidFill>
                  <a:schemeClr val="bg1"/>
                </a:solidFill>
              </a:rPr>
              <a:t>年法は、国家安全保障、国民の安全、イギリスの重要な利益を保護するため、このような脅威を抑止・発見・根絶する手段として、適切な犯罪類型の創設、関係機関の権限強化などを行うものである。</a:t>
            </a:r>
          </a:p>
          <a:p>
            <a:r>
              <a:rPr lang="ja-JP" altLang="en-US" b="1" dirty="0">
                <a:solidFill>
                  <a:schemeClr val="bg1"/>
                </a:solidFill>
              </a:rPr>
              <a:t>なお、</a:t>
            </a:r>
            <a:r>
              <a:rPr lang="en-US" altLang="ja-JP" b="1" dirty="0">
                <a:solidFill>
                  <a:schemeClr val="bg1"/>
                </a:solidFill>
              </a:rPr>
              <a:t>2023</a:t>
            </a:r>
            <a:r>
              <a:rPr lang="ja-JP" altLang="en-US" b="1" dirty="0">
                <a:solidFill>
                  <a:schemeClr val="bg1"/>
                </a:solidFill>
              </a:rPr>
              <a:t>年法の制定に伴い、</a:t>
            </a:r>
            <a:r>
              <a:rPr lang="en-US" altLang="ja-JP" b="1" dirty="0">
                <a:solidFill>
                  <a:schemeClr val="bg1"/>
                </a:solidFill>
              </a:rPr>
              <a:t>1911</a:t>
            </a:r>
            <a:r>
              <a:rPr lang="ja-JP" altLang="en-US" b="1" dirty="0">
                <a:solidFill>
                  <a:schemeClr val="bg1"/>
                </a:solidFill>
              </a:rPr>
              <a:t>年、</a:t>
            </a:r>
            <a:r>
              <a:rPr lang="en-US" altLang="ja-JP" b="1" dirty="0">
                <a:solidFill>
                  <a:schemeClr val="bg1"/>
                </a:solidFill>
              </a:rPr>
              <a:t>1920</a:t>
            </a:r>
            <a:r>
              <a:rPr lang="ja-JP" altLang="en-US" b="1" dirty="0">
                <a:solidFill>
                  <a:schemeClr val="bg1"/>
                </a:solidFill>
              </a:rPr>
              <a:t>年及び</a:t>
            </a:r>
            <a:r>
              <a:rPr lang="en-US" altLang="ja-JP" b="1" dirty="0">
                <a:solidFill>
                  <a:schemeClr val="bg1"/>
                </a:solidFill>
              </a:rPr>
              <a:t>1939</a:t>
            </a:r>
            <a:r>
              <a:rPr lang="ja-JP" altLang="en-US" b="1" dirty="0">
                <a:solidFill>
                  <a:schemeClr val="bg1"/>
                </a:solidFill>
              </a:rPr>
              <a:t>年の公務秘密法が廃止されている。</a:t>
            </a:r>
            <a:endParaRPr kumimoji="1" lang="ja-JP" altLang="en-US" b="1" dirty="0">
              <a:solidFill>
                <a:schemeClr val="bg1"/>
              </a:solidFill>
            </a:endParaRPr>
          </a:p>
        </p:txBody>
      </p:sp>
      <p:sp>
        <p:nvSpPr>
          <p:cNvPr id="4" name="日付プレースホルダー 3">
            <a:extLst>
              <a:ext uri="{FF2B5EF4-FFF2-40B4-BE49-F238E27FC236}">
                <a16:creationId xmlns:a16="http://schemas.microsoft.com/office/drawing/2014/main" id="{10D58923-830F-ECAC-1843-456EB1C94105}"/>
              </a:ext>
            </a:extLst>
          </p:cNvPr>
          <p:cNvSpPr>
            <a:spLocks noGrp="1"/>
          </p:cNvSpPr>
          <p:nvPr>
            <p:ph type="dt" sz="half" idx="10"/>
          </p:nvPr>
        </p:nvSpPr>
        <p:spPr/>
        <p:txBody>
          <a:bodyPr/>
          <a:lstStyle/>
          <a:p>
            <a:r>
              <a:rPr lang="en-US" altLang="ja-JP" noProof="0"/>
              <a:t>20XX/9/3</a:t>
            </a:r>
            <a:endParaRPr lang="ja-JP" altLang="en-US" noProof="0">
              <a:latin typeface="Meiryo UI" panose="020B0604030504040204" pitchFamily="50" charset="-128"/>
              <a:ea typeface="Meiryo UI" panose="020B0604030504040204" pitchFamily="50" charset="-128"/>
            </a:endParaRPr>
          </a:p>
        </p:txBody>
      </p:sp>
      <p:sp>
        <p:nvSpPr>
          <p:cNvPr id="5" name="フッター プレースホルダー 4">
            <a:extLst>
              <a:ext uri="{FF2B5EF4-FFF2-40B4-BE49-F238E27FC236}">
                <a16:creationId xmlns:a16="http://schemas.microsoft.com/office/drawing/2014/main" id="{3935AE32-813B-4BB3-6C11-213289FA66AE}"/>
              </a:ext>
            </a:extLst>
          </p:cNvPr>
          <p:cNvSpPr>
            <a:spLocks noGrp="1"/>
          </p:cNvSpPr>
          <p:nvPr>
            <p:ph type="ftr" sz="quarter" idx="11"/>
          </p:nvPr>
        </p:nvSpPr>
        <p:spPr/>
        <p:txBody>
          <a:bodyPr/>
          <a:lstStyle/>
          <a:p>
            <a:r>
              <a:rPr lang="ja-JP" altLang="en-US" noProof="0"/>
              <a:t>プレゼンテーションのタイトル</a:t>
            </a:r>
            <a:endParaRPr lang="ja-JP" altLang="en-US" noProof="0">
              <a:latin typeface="Meiryo UI" panose="020B0604030504040204" pitchFamily="50" charset="-128"/>
              <a:ea typeface="Meiryo UI" panose="020B0604030504040204" pitchFamily="50" charset="-128"/>
            </a:endParaRPr>
          </a:p>
        </p:txBody>
      </p:sp>
      <p:sp>
        <p:nvSpPr>
          <p:cNvPr id="6" name="スライド番号プレースホルダー 5">
            <a:extLst>
              <a:ext uri="{FF2B5EF4-FFF2-40B4-BE49-F238E27FC236}">
                <a16:creationId xmlns:a16="http://schemas.microsoft.com/office/drawing/2014/main" id="{EB3E2B7A-7CCE-C88F-F922-46FCCA36ABE6}"/>
              </a:ext>
            </a:extLst>
          </p:cNvPr>
          <p:cNvSpPr>
            <a:spLocks noGrp="1"/>
          </p:cNvSpPr>
          <p:nvPr>
            <p:ph type="sldNum" sz="quarter" idx="12"/>
          </p:nvPr>
        </p:nvSpPr>
        <p:spPr/>
        <p:txBody>
          <a:bodyPr/>
          <a:lstStyle/>
          <a:p>
            <a:fld id="{B9713C8C-8E70-45D5-AE59-23E60168254E}" type="slidenum">
              <a:rPr lang="en-US" altLang="ja-JP" noProof="0" smtClean="0"/>
              <a:pPr/>
              <a:t>26</a:t>
            </a:fld>
            <a:endParaRPr lang="ja-JP" altLang="en-US" noProof="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115478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EC2BD0-6A1D-9437-BD0D-1852FB385683}"/>
              </a:ext>
            </a:extLst>
          </p:cNvPr>
          <p:cNvSpPr>
            <a:spLocks noGrp="1"/>
          </p:cNvSpPr>
          <p:nvPr>
            <p:ph type="title"/>
          </p:nvPr>
        </p:nvSpPr>
        <p:spPr/>
        <p:txBody>
          <a:bodyPr/>
          <a:lstStyle/>
          <a:p>
            <a:r>
              <a:rPr lang="en-US" altLang="ja-JP" b="1" dirty="0">
                <a:solidFill>
                  <a:schemeClr val="bg1"/>
                </a:solidFill>
              </a:rPr>
              <a:t>2023</a:t>
            </a:r>
            <a:r>
              <a:rPr lang="ja-JP" altLang="en-US" b="1" dirty="0">
                <a:solidFill>
                  <a:schemeClr val="bg1"/>
                </a:solidFill>
              </a:rPr>
              <a:t>年法の概要</a:t>
            </a:r>
            <a:endParaRPr kumimoji="1" lang="ja-JP" altLang="en-US" b="1" dirty="0">
              <a:solidFill>
                <a:schemeClr val="bg1"/>
              </a:solidFill>
            </a:endParaRPr>
          </a:p>
        </p:txBody>
      </p:sp>
      <p:sp>
        <p:nvSpPr>
          <p:cNvPr id="3" name="コンテンツ プレースホルダー 2">
            <a:extLst>
              <a:ext uri="{FF2B5EF4-FFF2-40B4-BE49-F238E27FC236}">
                <a16:creationId xmlns:a16="http://schemas.microsoft.com/office/drawing/2014/main" id="{A33FDE20-186C-156F-472F-74AA4F5B932C}"/>
              </a:ext>
            </a:extLst>
          </p:cNvPr>
          <p:cNvSpPr>
            <a:spLocks noGrp="1"/>
          </p:cNvSpPr>
          <p:nvPr>
            <p:ph idx="1"/>
          </p:nvPr>
        </p:nvSpPr>
        <p:spPr>
          <a:xfrm>
            <a:off x="838200" y="1594624"/>
            <a:ext cx="10515600" cy="4577576"/>
          </a:xfrm>
        </p:spPr>
        <p:txBody>
          <a:bodyPr>
            <a:normAutofit fontScale="85000" lnSpcReduction="20000"/>
          </a:bodyPr>
          <a:lstStyle/>
          <a:p>
            <a:r>
              <a:rPr lang="ja-JP" altLang="en-US" b="1" dirty="0">
                <a:solidFill>
                  <a:schemeClr val="bg1"/>
                </a:solidFill>
              </a:rPr>
              <a:t>全</a:t>
            </a:r>
            <a:r>
              <a:rPr lang="en-US" altLang="ja-JP" b="1" dirty="0">
                <a:solidFill>
                  <a:schemeClr val="bg1"/>
                </a:solidFill>
              </a:rPr>
              <a:t>6</a:t>
            </a:r>
            <a:r>
              <a:rPr lang="ja-JP" altLang="en-US" b="1" dirty="0">
                <a:solidFill>
                  <a:schemeClr val="bg1"/>
                </a:solidFill>
              </a:rPr>
              <a:t>部</a:t>
            </a:r>
            <a:r>
              <a:rPr lang="en-US" altLang="ja-JP" b="1" dirty="0">
                <a:solidFill>
                  <a:schemeClr val="bg1"/>
                </a:solidFill>
              </a:rPr>
              <a:t>102</a:t>
            </a:r>
            <a:r>
              <a:rPr lang="ja-JP" altLang="en-US" b="1" dirty="0">
                <a:solidFill>
                  <a:schemeClr val="bg1"/>
                </a:solidFill>
              </a:rPr>
              <a:t>か条附則</a:t>
            </a:r>
            <a:r>
              <a:rPr lang="en-US" altLang="ja-JP" b="1" dirty="0">
                <a:solidFill>
                  <a:schemeClr val="bg1"/>
                </a:solidFill>
              </a:rPr>
              <a:t>18</a:t>
            </a:r>
            <a:r>
              <a:rPr lang="ja-JP" altLang="en-US" b="1" dirty="0">
                <a:solidFill>
                  <a:schemeClr val="bg1"/>
                </a:solidFill>
              </a:rPr>
              <a:t>編から成る。</a:t>
            </a:r>
          </a:p>
          <a:p>
            <a:r>
              <a:rPr lang="ja-JP" altLang="en-US" b="1" dirty="0">
                <a:solidFill>
                  <a:schemeClr val="bg1"/>
                </a:solidFill>
              </a:rPr>
              <a:t>第</a:t>
            </a:r>
            <a:r>
              <a:rPr lang="en-US" altLang="ja-JP" b="1" dirty="0">
                <a:solidFill>
                  <a:schemeClr val="bg1"/>
                </a:solidFill>
              </a:rPr>
              <a:t>1</a:t>
            </a:r>
            <a:r>
              <a:rPr lang="ja-JP" altLang="en-US" b="1" dirty="0">
                <a:solidFill>
                  <a:schemeClr val="bg1"/>
                </a:solidFill>
              </a:rPr>
              <a:t>部「スパイ活動、妨害行為及び外国勢力［</a:t>
            </a:r>
            <a:r>
              <a:rPr lang="en-US" altLang="ja-JP" b="1" dirty="0">
                <a:solidFill>
                  <a:schemeClr val="bg1"/>
                </a:solidFill>
              </a:rPr>
              <a:t>foreign power</a:t>
            </a:r>
            <a:r>
              <a:rPr lang="ja-JP" altLang="en-US" b="1" dirty="0">
                <a:solidFill>
                  <a:schemeClr val="bg1"/>
                </a:solidFill>
              </a:rPr>
              <a:t>］のために活動する者」（第</a:t>
            </a:r>
            <a:r>
              <a:rPr lang="en-US" altLang="ja-JP" b="1" dirty="0">
                <a:solidFill>
                  <a:schemeClr val="bg1"/>
                </a:solidFill>
              </a:rPr>
              <a:t>1</a:t>
            </a:r>
            <a:r>
              <a:rPr lang="ja-JP" altLang="en-US" b="1" dirty="0">
                <a:solidFill>
                  <a:schemeClr val="bg1"/>
                </a:solidFill>
              </a:rPr>
              <a:t>条～第</a:t>
            </a:r>
            <a:r>
              <a:rPr lang="en-US" altLang="ja-JP" b="1" dirty="0">
                <a:solidFill>
                  <a:schemeClr val="bg1"/>
                </a:solidFill>
              </a:rPr>
              <a:t>38</a:t>
            </a:r>
            <a:r>
              <a:rPr lang="ja-JP" altLang="en-US" b="1" dirty="0">
                <a:solidFill>
                  <a:schemeClr val="bg1"/>
                </a:solidFill>
              </a:rPr>
              <a:t>条）、</a:t>
            </a:r>
            <a:endParaRPr lang="en-US" altLang="ja-JP" b="1" dirty="0">
              <a:solidFill>
                <a:schemeClr val="bg1"/>
              </a:solidFill>
            </a:endParaRPr>
          </a:p>
          <a:p>
            <a:r>
              <a:rPr lang="ja-JP" altLang="en-US" b="1" dirty="0">
                <a:solidFill>
                  <a:schemeClr val="bg1"/>
                </a:solidFill>
              </a:rPr>
              <a:t>第</a:t>
            </a:r>
            <a:r>
              <a:rPr lang="en-US" altLang="ja-JP" b="1" dirty="0">
                <a:solidFill>
                  <a:schemeClr val="bg1"/>
                </a:solidFill>
              </a:rPr>
              <a:t>2</a:t>
            </a:r>
            <a:r>
              <a:rPr lang="ja-JP" altLang="en-US" b="1" dirty="0">
                <a:solidFill>
                  <a:schemeClr val="bg1"/>
                </a:solidFill>
              </a:rPr>
              <a:t>部「防止及び調査措置」（第</a:t>
            </a:r>
            <a:r>
              <a:rPr lang="en-US" altLang="ja-JP" b="1" dirty="0">
                <a:solidFill>
                  <a:schemeClr val="bg1"/>
                </a:solidFill>
              </a:rPr>
              <a:t>39</a:t>
            </a:r>
            <a:r>
              <a:rPr lang="ja-JP" altLang="en-US" b="1" dirty="0">
                <a:solidFill>
                  <a:schemeClr val="bg1"/>
                </a:solidFill>
              </a:rPr>
              <a:t>条～第</a:t>
            </a:r>
            <a:r>
              <a:rPr lang="en-US" altLang="ja-JP" b="1" dirty="0">
                <a:solidFill>
                  <a:schemeClr val="bg1"/>
                </a:solidFill>
              </a:rPr>
              <a:t>62</a:t>
            </a:r>
            <a:r>
              <a:rPr lang="ja-JP" altLang="en-US" b="1" dirty="0">
                <a:solidFill>
                  <a:schemeClr val="bg1"/>
                </a:solidFill>
              </a:rPr>
              <a:t>条）、</a:t>
            </a:r>
            <a:endParaRPr lang="en-US" altLang="ja-JP" b="1" dirty="0">
              <a:solidFill>
                <a:schemeClr val="bg1"/>
              </a:solidFill>
            </a:endParaRPr>
          </a:p>
          <a:p>
            <a:r>
              <a:rPr lang="ja-JP" altLang="en-US" b="1" dirty="0">
                <a:solidFill>
                  <a:schemeClr val="bg1"/>
                </a:solidFill>
              </a:rPr>
              <a:t>第</a:t>
            </a:r>
            <a:r>
              <a:rPr lang="en-US" altLang="ja-JP" b="1" dirty="0">
                <a:solidFill>
                  <a:schemeClr val="bg1"/>
                </a:solidFill>
              </a:rPr>
              <a:t>3</a:t>
            </a:r>
            <a:r>
              <a:rPr lang="ja-JP" altLang="en-US" b="1" dirty="0">
                <a:solidFill>
                  <a:schemeClr val="bg1"/>
                </a:solidFill>
              </a:rPr>
              <a:t>部「第</a:t>
            </a:r>
            <a:r>
              <a:rPr lang="en-US" altLang="ja-JP" b="1" dirty="0">
                <a:solidFill>
                  <a:schemeClr val="bg1"/>
                </a:solidFill>
              </a:rPr>
              <a:t>1</a:t>
            </a:r>
            <a:r>
              <a:rPr lang="ja-JP" altLang="en-US" b="1" dirty="0">
                <a:solidFill>
                  <a:schemeClr val="bg1"/>
                </a:solidFill>
              </a:rPr>
              <a:t>部及び第</a:t>
            </a:r>
            <a:r>
              <a:rPr lang="en-US" altLang="ja-JP" b="1" dirty="0">
                <a:solidFill>
                  <a:schemeClr val="bg1"/>
                </a:solidFill>
              </a:rPr>
              <a:t>2</a:t>
            </a:r>
            <a:r>
              <a:rPr lang="ja-JP" altLang="en-US" b="1" dirty="0">
                <a:solidFill>
                  <a:schemeClr val="bg1"/>
                </a:solidFill>
              </a:rPr>
              <a:t>部等の運用の評価」（第</a:t>
            </a:r>
            <a:r>
              <a:rPr lang="en-US" altLang="ja-JP" b="1" dirty="0">
                <a:solidFill>
                  <a:schemeClr val="bg1"/>
                </a:solidFill>
              </a:rPr>
              <a:t>63 </a:t>
            </a:r>
            <a:r>
              <a:rPr lang="ja-JP" altLang="en-US" b="1" dirty="0">
                <a:solidFill>
                  <a:schemeClr val="bg1"/>
                </a:solidFill>
              </a:rPr>
              <a:t>条、第</a:t>
            </a:r>
            <a:r>
              <a:rPr lang="en-US" altLang="ja-JP" b="1" dirty="0">
                <a:solidFill>
                  <a:schemeClr val="bg1"/>
                </a:solidFill>
              </a:rPr>
              <a:t>64</a:t>
            </a:r>
            <a:r>
              <a:rPr lang="ja-JP" altLang="en-US" b="1" dirty="0">
                <a:solidFill>
                  <a:schemeClr val="bg1"/>
                </a:solidFill>
              </a:rPr>
              <a:t>条）、</a:t>
            </a:r>
            <a:endParaRPr lang="en-US" altLang="ja-JP" b="1" dirty="0">
              <a:solidFill>
                <a:schemeClr val="bg1"/>
              </a:solidFill>
            </a:endParaRPr>
          </a:p>
          <a:p>
            <a:r>
              <a:rPr lang="ja-JP" altLang="en-US" b="1" dirty="0">
                <a:solidFill>
                  <a:srgbClr val="C00000"/>
                </a:solidFill>
              </a:rPr>
              <a:t>第</a:t>
            </a:r>
            <a:r>
              <a:rPr lang="en-US" altLang="ja-JP" b="1" dirty="0">
                <a:solidFill>
                  <a:srgbClr val="C00000"/>
                </a:solidFill>
              </a:rPr>
              <a:t>4</a:t>
            </a:r>
            <a:r>
              <a:rPr lang="ja-JP" altLang="en-US" b="1" dirty="0">
                <a:solidFill>
                  <a:srgbClr val="C00000"/>
                </a:solidFill>
              </a:rPr>
              <a:t>部「外国の活動及び外国影響力登録制度」（第</a:t>
            </a:r>
            <a:r>
              <a:rPr lang="en-US" altLang="ja-JP" b="1" dirty="0">
                <a:solidFill>
                  <a:srgbClr val="C00000"/>
                </a:solidFill>
              </a:rPr>
              <a:t>65</a:t>
            </a:r>
            <a:r>
              <a:rPr lang="ja-JP" altLang="en-US" b="1" dirty="0">
                <a:solidFill>
                  <a:srgbClr val="C00000"/>
                </a:solidFill>
              </a:rPr>
              <a:t>条～第</a:t>
            </a:r>
            <a:r>
              <a:rPr lang="en-US" altLang="ja-JP" b="1" dirty="0">
                <a:solidFill>
                  <a:srgbClr val="C00000"/>
                </a:solidFill>
              </a:rPr>
              <a:t>83</a:t>
            </a:r>
            <a:r>
              <a:rPr lang="ja-JP" altLang="en-US" b="1" dirty="0">
                <a:solidFill>
                  <a:srgbClr val="C00000"/>
                </a:solidFill>
              </a:rPr>
              <a:t>条）、</a:t>
            </a:r>
            <a:endParaRPr lang="en-US" altLang="ja-JP" b="1" dirty="0">
              <a:solidFill>
                <a:srgbClr val="C00000"/>
              </a:solidFill>
            </a:endParaRPr>
          </a:p>
          <a:p>
            <a:r>
              <a:rPr lang="ja-JP" altLang="en-US" b="1" dirty="0">
                <a:solidFill>
                  <a:schemeClr val="bg1"/>
                </a:solidFill>
              </a:rPr>
              <a:t>第</a:t>
            </a:r>
            <a:r>
              <a:rPr lang="en-US" altLang="ja-JP" b="1" dirty="0">
                <a:solidFill>
                  <a:schemeClr val="bg1"/>
                </a:solidFill>
              </a:rPr>
              <a:t>5</a:t>
            </a:r>
            <a:r>
              <a:rPr lang="ja-JP" altLang="en-US" b="1" dirty="0">
                <a:solidFill>
                  <a:schemeClr val="bg1"/>
                </a:solidFill>
              </a:rPr>
              <a:t>部 「テロリズム」（第</a:t>
            </a:r>
            <a:r>
              <a:rPr lang="en-US" altLang="ja-JP" b="1" dirty="0">
                <a:solidFill>
                  <a:schemeClr val="bg1"/>
                </a:solidFill>
              </a:rPr>
              <a:t>84</a:t>
            </a:r>
            <a:r>
              <a:rPr lang="ja-JP" altLang="en-US" b="1" dirty="0">
                <a:solidFill>
                  <a:schemeClr val="bg1"/>
                </a:solidFill>
              </a:rPr>
              <a:t>条～第</a:t>
            </a:r>
            <a:r>
              <a:rPr lang="en-US" altLang="ja-JP" b="1" dirty="0">
                <a:solidFill>
                  <a:schemeClr val="bg1"/>
                </a:solidFill>
              </a:rPr>
              <a:t>92</a:t>
            </a:r>
            <a:r>
              <a:rPr lang="ja-JP" altLang="en-US" b="1" dirty="0">
                <a:solidFill>
                  <a:schemeClr val="bg1"/>
                </a:solidFill>
              </a:rPr>
              <a:t>条）、</a:t>
            </a:r>
            <a:endParaRPr lang="en-US" altLang="ja-JP" b="1" dirty="0">
              <a:solidFill>
                <a:schemeClr val="bg1"/>
              </a:solidFill>
            </a:endParaRPr>
          </a:p>
          <a:p>
            <a:r>
              <a:rPr lang="ja-JP" altLang="en-US" b="1" dirty="0">
                <a:solidFill>
                  <a:schemeClr val="bg1"/>
                </a:solidFill>
              </a:rPr>
              <a:t>第</a:t>
            </a:r>
            <a:r>
              <a:rPr lang="en-US" altLang="ja-JP" b="1" dirty="0">
                <a:solidFill>
                  <a:schemeClr val="bg1"/>
                </a:solidFill>
              </a:rPr>
              <a:t>6</a:t>
            </a:r>
            <a:r>
              <a:rPr lang="ja-JP" altLang="en-US" b="1" dirty="0">
                <a:solidFill>
                  <a:schemeClr val="bg1"/>
                </a:solidFill>
              </a:rPr>
              <a:t>部「雑則及び一般規定」（第</a:t>
            </a:r>
            <a:r>
              <a:rPr lang="en-US" altLang="ja-JP" b="1" dirty="0">
                <a:solidFill>
                  <a:schemeClr val="bg1"/>
                </a:solidFill>
              </a:rPr>
              <a:t>93</a:t>
            </a:r>
            <a:r>
              <a:rPr lang="ja-JP" altLang="en-US" b="1" dirty="0">
                <a:solidFill>
                  <a:schemeClr val="bg1"/>
                </a:solidFill>
              </a:rPr>
              <a:t>条～第</a:t>
            </a:r>
            <a:r>
              <a:rPr lang="en-US" altLang="ja-JP" b="1" dirty="0">
                <a:solidFill>
                  <a:schemeClr val="bg1"/>
                </a:solidFill>
              </a:rPr>
              <a:t>102</a:t>
            </a:r>
            <a:r>
              <a:rPr lang="ja-JP" altLang="en-US" b="1" dirty="0">
                <a:solidFill>
                  <a:schemeClr val="bg1"/>
                </a:solidFill>
              </a:rPr>
              <a:t>条）と なっている。</a:t>
            </a:r>
            <a:endParaRPr lang="en-US" altLang="ja-JP" b="1" dirty="0">
              <a:solidFill>
                <a:schemeClr val="bg1"/>
              </a:solidFill>
            </a:endParaRPr>
          </a:p>
          <a:p>
            <a:r>
              <a:rPr lang="ja-JP" altLang="en-US" b="1" dirty="0">
                <a:solidFill>
                  <a:schemeClr val="bg1"/>
                </a:solidFill>
              </a:rPr>
              <a:t>雑則及び一般規定では、軽微かつ派生的な改正等のほか、</a:t>
            </a:r>
            <a:r>
              <a:rPr lang="en-US" altLang="ja-JP" b="1" dirty="0">
                <a:solidFill>
                  <a:schemeClr val="bg1"/>
                </a:solidFill>
              </a:rPr>
              <a:t>2023</a:t>
            </a:r>
            <a:r>
              <a:rPr lang="ja-JP" altLang="en-US" b="1" dirty="0">
                <a:solidFill>
                  <a:schemeClr val="bg1"/>
                </a:solidFill>
              </a:rPr>
              <a:t>年法の適用範囲及 び施行期日を定めている。施行期日については、制定と同日（</a:t>
            </a:r>
            <a:r>
              <a:rPr lang="en-US" altLang="ja-JP" b="1" dirty="0">
                <a:solidFill>
                  <a:schemeClr val="bg1"/>
                </a:solidFill>
              </a:rPr>
              <a:t>8 </a:t>
            </a:r>
            <a:r>
              <a:rPr lang="ja-JP" altLang="en-US" b="1" dirty="0">
                <a:solidFill>
                  <a:schemeClr val="bg1"/>
                </a:solidFill>
              </a:rPr>
              <a:t>か条）とされた一部の規定を除き、主務大臣の定める規則に委ねられている（第</a:t>
            </a:r>
            <a:r>
              <a:rPr lang="en-US" altLang="ja-JP" b="1" dirty="0">
                <a:solidFill>
                  <a:schemeClr val="bg1"/>
                </a:solidFill>
              </a:rPr>
              <a:t>100</a:t>
            </a:r>
            <a:r>
              <a:rPr lang="ja-JP" altLang="en-US" b="1" dirty="0">
                <a:solidFill>
                  <a:schemeClr val="bg1"/>
                </a:solidFill>
              </a:rPr>
              <a:t>条）。第４部の規定は、</a:t>
            </a:r>
            <a:r>
              <a:rPr lang="en-US" altLang="ja-JP" b="1" dirty="0">
                <a:solidFill>
                  <a:schemeClr val="bg1"/>
                </a:solidFill>
              </a:rPr>
              <a:t>2025</a:t>
            </a:r>
            <a:r>
              <a:rPr lang="ja-JP" altLang="en-US" b="1" dirty="0">
                <a:solidFill>
                  <a:schemeClr val="bg1"/>
                </a:solidFill>
              </a:rPr>
              <a:t>年７月１日から施行されたばかりである。</a:t>
            </a:r>
            <a:endParaRPr kumimoji="1" lang="ja-JP" altLang="en-US" b="1" dirty="0">
              <a:solidFill>
                <a:schemeClr val="bg1"/>
              </a:solidFill>
            </a:endParaRPr>
          </a:p>
        </p:txBody>
      </p:sp>
      <p:sp>
        <p:nvSpPr>
          <p:cNvPr id="4" name="日付プレースホルダー 3">
            <a:extLst>
              <a:ext uri="{FF2B5EF4-FFF2-40B4-BE49-F238E27FC236}">
                <a16:creationId xmlns:a16="http://schemas.microsoft.com/office/drawing/2014/main" id="{F1A8F65C-C34A-868E-2444-5B3F08AE446F}"/>
              </a:ext>
            </a:extLst>
          </p:cNvPr>
          <p:cNvSpPr>
            <a:spLocks noGrp="1"/>
          </p:cNvSpPr>
          <p:nvPr>
            <p:ph type="dt" sz="half" idx="10"/>
          </p:nvPr>
        </p:nvSpPr>
        <p:spPr/>
        <p:txBody>
          <a:bodyPr/>
          <a:lstStyle/>
          <a:p>
            <a:r>
              <a:rPr lang="en-US" altLang="ja-JP" noProof="0"/>
              <a:t>20XX/9/3</a:t>
            </a:r>
            <a:endParaRPr lang="ja-JP" altLang="en-US" noProof="0">
              <a:latin typeface="Meiryo UI" panose="020B0604030504040204" pitchFamily="50" charset="-128"/>
              <a:ea typeface="Meiryo UI" panose="020B0604030504040204" pitchFamily="50" charset="-128"/>
            </a:endParaRPr>
          </a:p>
        </p:txBody>
      </p:sp>
      <p:sp>
        <p:nvSpPr>
          <p:cNvPr id="5" name="フッター プレースホルダー 4">
            <a:extLst>
              <a:ext uri="{FF2B5EF4-FFF2-40B4-BE49-F238E27FC236}">
                <a16:creationId xmlns:a16="http://schemas.microsoft.com/office/drawing/2014/main" id="{711824EF-6085-DF6B-6E16-E660142CBB7F}"/>
              </a:ext>
            </a:extLst>
          </p:cNvPr>
          <p:cNvSpPr>
            <a:spLocks noGrp="1"/>
          </p:cNvSpPr>
          <p:nvPr>
            <p:ph type="ftr" sz="quarter" idx="11"/>
          </p:nvPr>
        </p:nvSpPr>
        <p:spPr/>
        <p:txBody>
          <a:bodyPr/>
          <a:lstStyle/>
          <a:p>
            <a:r>
              <a:rPr lang="ja-JP" altLang="en-US" noProof="0"/>
              <a:t>プレゼンテーションのタイトル</a:t>
            </a:r>
            <a:endParaRPr lang="ja-JP" altLang="en-US" noProof="0">
              <a:latin typeface="Meiryo UI" panose="020B0604030504040204" pitchFamily="50" charset="-128"/>
              <a:ea typeface="Meiryo UI" panose="020B0604030504040204" pitchFamily="50" charset="-128"/>
            </a:endParaRPr>
          </a:p>
        </p:txBody>
      </p:sp>
      <p:sp>
        <p:nvSpPr>
          <p:cNvPr id="6" name="スライド番号プレースホルダー 5">
            <a:extLst>
              <a:ext uri="{FF2B5EF4-FFF2-40B4-BE49-F238E27FC236}">
                <a16:creationId xmlns:a16="http://schemas.microsoft.com/office/drawing/2014/main" id="{D7987B73-D445-6307-D97F-9E473C8591F9}"/>
              </a:ext>
            </a:extLst>
          </p:cNvPr>
          <p:cNvSpPr>
            <a:spLocks noGrp="1"/>
          </p:cNvSpPr>
          <p:nvPr>
            <p:ph type="sldNum" sz="quarter" idx="12"/>
          </p:nvPr>
        </p:nvSpPr>
        <p:spPr/>
        <p:txBody>
          <a:bodyPr/>
          <a:lstStyle/>
          <a:p>
            <a:fld id="{B9713C8C-8E70-45D5-AE59-23E60168254E}" type="slidenum">
              <a:rPr lang="en-US" altLang="ja-JP" noProof="0" smtClean="0"/>
              <a:pPr/>
              <a:t>27</a:t>
            </a:fld>
            <a:endParaRPr lang="ja-JP" altLang="en-US" noProof="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875087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665EF4-78F0-DC06-F2F6-F8FC1BAA1FF7}"/>
              </a:ext>
            </a:extLst>
          </p:cNvPr>
          <p:cNvSpPr>
            <a:spLocks noGrp="1"/>
          </p:cNvSpPr>
          <p:nvPr>
            <p:ph type="title"/>
          </p:nvPr>
        </p:nvSpPr>
        <p:spPr/>
        <p:txBody>
          <a:bodyPr/>
          <a:lstStyle/>
          <a:p>
            <a:r>
              <a:rPr kumimoji="1" lang="ja-JP" altLang="en-US" b="1" dirty="0">
                <a:solidFill>
                  <a:schemeClr val="bg1"/>
                </a:solidFill>
              </a:rPr>
              <a:t>第</a:t>
            </a:r>
            <a:r>
              <a:rPr kumimoji="1" lang="en-US" altLang="ja-JP" b="1" dirty="0">
                <a:solidFill>
                  <a:schemeClr val="bg1"/>
                </a:solidFill>
              </a:rPr>
              <a:t>4</a:t>
            </a:r>
            <a:r>
              <a:rPr kumimoji="1" lang="ja-JP" altLang="en-US" b="1" dirty="0">
                <a:solidFill>
                  <a:schemeClr val="bg1"/>
                </a:solidFill>
              </a:rPr>
              <a:t>部　</a:t>
            </a:r>
            <a:r>
              <a:rPr lang="ja-JP" altLang="en-US" b="1" dirty="0">
                <a:solidFill>
                  <a:schemeClr val="bg1"/>
                </a:solidFill>
              </a:rPr>
              <a:t>外国影響力登録制度</a:t>
            </a:r>
            <a:endParaRPr kumimoji="1" lang="ja-JP" altLang="en-US" b="1" dirty="0">
              <a:solidFill>
                <a:schemeClr val="bg1"/>
              </a:solidFill>
            </a:endParaRPr>
          </a:p>
        </p:txBody>
      </p:sp>
      <p:sp>
        <p:nvSpPr>
          <p:cNvPr id="3" name="コンテンツ プレースホルダー 2">
            <a:extLst>
              <a:ext uri="{FF2B5EF4-FFF2-40B4-BE49-F238E27FC236}">
                <a16:creationId xmlns:a16="http://schemas.microsoft.com/office/drawing/2014/main" id="{F5E2BC78-8385-07A4-582D-57A9BE2A1E3A}"/>
              </a:ext>
            </a:extLst>
          </p:cNvPr>
          <p:cNvSpPr>
            <a:spLocks noGrp="1"/>
          </p:cNvSpPr>
          <p:nvPr>
            <p:ph idx="1"/>
          </p:nvPr>
        </p:nvSpPr>
        <p:spPr>
          <a:xfrm>
            <a:off x="838200" y="1779896"/>
            <a:ext cx="10515600" cy="4481512"/>
          </a:xfrm>
        </p:spPr>
        <p:txBody>
          <a:bodyPr>
            <a:normAutofit fontScale="77500" lnSpcReduction="20000"/>
          </a:bodyPr>
          <a:lstStyle/>
          <a:p>
            <a:r>
              <a:rPr lang="ja-JP" altLang="en-US" sz="3000" dirty="0">
                <a:solidFill>
                  <a:schemeClr val="bg1"/>
                </a:solidFill>
              </a:rPr>
              <a:t>外国影響力登録制度（</a:t>
            </a:r>
            <a:r>
              <a:rPr lang="en-US" altLang="ja-JP" sz="3000" dirty="0">
                <a:solidFill>
                  <a:schemeClr val="bg1"/>
                </a:solidFill>
              </a:rPr>
              <a:t>Foreign Influence Registration Scheme: FIRS</a:t>
            </a:r>
            <a:r>
              <a:rPr lang="ja-JP" altLang="en-US" sz="3000" dirty="0">
                <a:solidFill>
                  <a:schemeClr val="bg1"/>
                </a:solidFill>
              </a:rPr>
              <a:t>）は、</a:t>
            </a:r>
            <a:r>
              <a:rPr lang="en-US" altLang="ja-JP" sz="3000" dirty="0">
                <a:solidFill>
                  <a:schemeClr val="bg1"/>
                </a:solidFill>
              </a:rPr>
              <a:t>2020</a:t>
            </a:r>
            <a:r>
              <a:rPr lang="ja-JP" altLang="en-US" sz="3000" dirty="0">
                <a:solidFill>
                  <a:schemeClr val="bg1"/>
                </a:solidFill>
              </a:rPr>
              <a:t>年</a:t>
            </a:r>
            <a:r>
              <a:rPr lang="en-US" altLang="ja-JP" sz="3000" dirty="0">
                <a:solidFill>
                  <a:schemeClr val="bg1"/>
                </a:solidFill>
              </a:rPr>
              <a:t>7</a:t>
            </a:r>
            <a:r>
              <a:rPr lang="ja-JP" altLang="en-US" sz="3000" dirty="0">
                <a:solidFill>
                  <a:schemeClr val="bg1"/>
                </a:solidFill>
              </a:rPr>
              <a:t>月に議会情報保安委員会の提出した報告書による勧告を踏まえたものである。</a:t>
            </a:r>
          </a:p>
          <a:p>
            <a:r>
              <a:rPr lang="ja-JP" altLang="en-US" sz="3000" dirty="0">
                <a:solidFill>
                  <a:schemeClr val="bg1"/>
                </a:solidFill>
              </a:rPr>
              <a:t>外国の影響力の透明性を高めるため、外国勢力の指示によりイギリス国内で政治的影響力を持つ活動、その他の学術研究活動、研究開発活動などを行うに当たっては登録が必要となる（第</a:t>
            </a:r>
            <a:r>
              <a:rPr lang="en-US" altLang="ja-JP" sz="3000" dirty="0">
                <a:solidFill>
                  <a:schemeClr val="bg1"/>
                </a:solidFill>
              </a:rPr>
              <a:t>69</a:t>
            </a:r>
            <a:r>
              <a:rPr lang="ja-JP" altLang="en-US" sz="3000" dirty="0">
                <a:solidFill>
                  <a:schemeClr val="bg1"/>
                </a:solidFill>
              </a:rPr>
              <a:t>条等）。</a:t>
            </a:r>
          </a:p>
          <a:p>
            <a:r>
              <a:rPr lang="ja-JP" altLang="en-US" sz="3000" dirty="0">
                <a:solidFill>
                  <a:schemeClr val="bg1"/>
                </a:solidFill>
              </a:rPr>
              <a:t>登録の必要な活動であるかどうかは</a:t>
            </a:r>
            <a:r>
              <a:rPr lang="en-US" altLang="ja-JP" sz="3000" dirty="0">
                <a:solidFill>
                  <a:schemeClr val="bg1"/>
                </a:solidFill>
              </a:rPr>
              <a:t>200</a:t>
            </a:r>
            <a:r>
              <a:rPr lang="ja-JP" altLang="en-US" sz="3000" dirty="0">
                <a:solidFill>
                  <a:schemeClr val="bg1"/>
                </a:solidFill>
              </a:rPr>
              <a:t>ページほどのガイドブックを熟読しなければ判明しない。→面倒なことに巻き込まれないためには、海外との協働をやめてしまう弊害が予想される。</a:t>
            </a:r>
          </a:p>
          <a:p>
            <a:r>
              <a:rPr lang="ja-JP" altLang="en-US" sz="3000" dirty="0">
                <a:solidFill>
                  <a:schemeClr val="bg1"/>
                </a:solidFill>
              </a:rPr>
              <a:t>ところが、登録が必要な活動を登録していなかったことが犯罪となる。 </a:t>
            </a:r>
          </a:p>
          <a:p>
            <a:r>
              <a:rPr lang="ja-JP" altLang="en-US" sz="3000" dirty="0">
                <a:solidFill>
                  <a:schemeClr val="bg1"/>
                </a:solidFill>
              </a:rPr>
              <a:t>登録に際して虚偽又は誤解を招く情報を提供することも、 犯罪となる（第</a:t>
            </a:r>
            <a:r>
              <a:rPr lang="en-US" altLang="ja-JP" sz="3000" dirty="0">
                <a:solidFill>
                  <a:schemeClr val="bg1"/>
                </a:solidFill>
              </a:rPr>
              <a:t>77</a:t>
            </a:r>
            <a:r>
              <a:rPr lang="ja-JP" altLang="en-US" sz="3000" dirty="0">
                <a:solidFill>
                  <a:schemeClr val="bg1"/>
                </a:solidFill>
              </a:rPr>
              <a:t>条）。</a:t>
            </a:r>
          </a:p>
          <a:p>
            <a:endParaRPr kumimoji="1" lang="ja-JP" altLang="en-US" dirty="0">
              <a:solidFill>
                <a:schemeClr val="bg1"/>
              </a:solidFill>
            </a:endParaRPr>
          </a:p>
        </p:txBody>
      </p:sp>
      <p:sp>
        <p:nvSpPr>
          <p:cNvPr id="4" name="日付プレースホルダー 3">
            <a:extLst>
              <a:ext uri="{FF2B5EF4-FFF2-40B4-BE49-F238E27FC236}">
                <a16:creationId xmlns:a16="http://schemas.microsoft.com/office/drawing/2014/main" id="{CA16E48C-8950-BC3B-AED5-EC4C3E59420E}"/>
              </a:ext>
            </a:extLst>
          </p:cNvPr>
          <p:cNvSpPr>
            <a:spLocks noGrp="1"/>
          </p:cNvSpPr>
          <p:nvPr>
            <p:ph type="dt" sz="half" idx="10"/>
          </p:nvPr>
        </p:nvSpPr>
        <p:spPr/>
        <p:txBody>
          <a:bodyPr/>
          <a:lstStyle/>
          <a:p>
            <a:r>
              <a:rPr lang="en-US" altLang="ja-JP" noProof="0"/>
              <a:t>20XX/9/3</a:t>
            </a:r>
            <a:endParaRPr lang="ja-JP" altLang="en-US" noProof="0">
              <a:latin typeface="Meiryo UI" panose="020B0604030504040204" pitchFamily="50" charset="-128"/>
              <a:ea typeface="Meiryo UI" panose="020B0604030504040204" pitchFamily="50" charset="-128"/>
            </a:endParaRPr>
          </a:p>
        </p:txBody>
      </p:sp>
      <p:sp>
        <p:nvSpPr>
          <p:cNvPr id="5" name="フッター プレースホルダー 4">
            <a:extLst>
              <a:ext uri="{FF2B5EF4-FFF2-40B4-BE49-F238E27FC236}">
                <a16:creationId xmlns:a16="http://schemas.microsoft.com/office/drawing/2014/main" id="{927D9E87-7EE2-D9EC-1FCC-CD70F22E4AC5}"/>
              </a:ext>
            </a:extLst>
          </p:cNvPr>
          <p:cNvSpPr>
            <a:spLocks noGrp="1"/>
          </p:cNvSpPr>
          <p:nvPr>
            <p:ph type="ftr" sz="quarter" idx="11"/>
          </p:nvPr>
        </p:nvSpPr>
        <p:spPr/>
        <p:txBody>
          <a:bodyPr/>
          <a:lstStyle/>
          <a:p>
            <a:r>
              <a:rPr lang="ja-JP" altLang="en-US" noProof="0"/>
              <a:t>プレゼンテーションのタイトル</a:t>
            </a:r>
            <a:endParaRPr lang="ja-JP" altLang="en-US" noProof="0">
              <a:latin typeface="Meiryo UI" panose="020B0604030504040204" pitchFamily="50" charset="-128"/>
              <a:ea typeface="Meiryo UI" panose="020B0604030504040204" pitchFamily="50" charset="-128"/>
            </a:endParaRPr>
          </a:p>
        </p:txBody>
      </p:sp>
      <p:sp>
        <p:nvSpPr>
          <p:cNvPr id="6" name="スライド番号プレースホルダー 5">
            <a:extLst>
              <a:ext uri="{FF2B5EF4-FFF2-40B4-BE49-F238E27FC236}">
                <a16:creationId xmlns:a16="http://schemas.microsoft.com/office/drawing/2014/main" id="{BC954E41-5750-BB69-EB93-5AC7D61B0296}"/>
              </a:ext>
            </a:extLst>
          </p:cNvPr>
          <p:cNvSpPr>
            <a:spLocks noGrp="1"/>
          </p:cNvSpPr>
          <p:nvPr>
            <p:ph type="sldNum" sz="quarter" idx="12"/>
          </p:nvPr>
        </p:nvSpPr>
        <p:spPr/>
        <p:txBody>
          <a:bodyPr/>
          <a:lstStyle/>
          <a:p>
            <a:fld id="{B9713C8C-8E70-45D5-AE59-23E60168254E}" type="slidenum">
              <a:rPr lang="en-US" altLang="ja-JP" noProof="0" smtClean="0"/>
              <a:pPr/>
              <a:t>28</a:t>
            </a:fld>
            <a:endParaRPr lang="ja-JP" altLang="en-US" noProof="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049224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39CB15-7C5B-9EFF-D94A-5BAE95D2178D}"/>
              </a:ext>
            </a:extLst>
          </p:cNvPr>
          <p:cNvSpPr>
            <a:spLocks noGrp="1"/>
          </p:cNvSpPr>
          <p:nvPr>
            <p:ph type="title"/>
          </p:nvPr>
        </p:nvSpPr>
        <p:spPr>
          <a:xfrm>
            <a:off x="1558861" y="3907144"/>
            <a:ext cx="3731849" cy="1476930"/>
          </a:xfrm>
        </p:spPr>
        <p:txBody>
          <a:bodyPr>
            <a:normAutofit fontScale="90000"/>
          </a:bodyPr>
          <a:lstStyle/>
          <a:p>
            <a:r>
              <a:rPr lang="ja-JP" altLang="en-US" dirty="0">
                <a:solidFill>
                  <a:schemeClr val="bg1"/>
                </a:solidFill>
              </a:rPr>
              <a:t>スパ</a:t>
            </a:r>
            <a:r>
              <a:rPr kumimoji="1" lang="ja-JP" altLang="en-US" dirty="0">
                <a:solidFill>
                  <a:schemeClr val="bg1"/>
                </a:solidFill>
              </a:rPr>
              <a:t>イ防止法反対は戦争をしない・させない闘いの最前線だ！</a:t>
            </a:r>
          </a:p>
        </p:txBody>
      </p:sp>
      <p:sp>
        <p:nvSpPr>
          <p:cNvPr id="3" name="日付プレースホルダー 2">
            <a:extLst>
              <a:ext uri="{FF2B5EF4-FFF2-40B4-BE49-F238E27FC236}">
                <a16:creationId xmlns:a16="http://schemas.microsoft.com/office/drawing/2014/main" id="{73E2DFC2-E798-C0C9-63E7-11D832F77589}"/>
              </a:ext>
            </a:extLst>
          </p:cNvPr>
          <p:cNvSpPr>
            <a:spLocks noGrp="1"/>
          </p:cNvSpPr>
          <p:nvPr>
            <p:ph type="dt" sz="half" idx="10"/>
          </p:nvPr>
        </p:nvSpPr>
        <p:spPr/>
        <p:txBody>
          <a:bodyPr/>
          <a:lstStyle/>
          <a:p>
            <a:r>
              <a:rPr lang="en-US" altLang="ja-JP" noProof="0"/>
              <a:t>20XX/9/3</a:t>
            </a:r>
            <a:endParaRPr lang="ja-JP" altLang="en-US" noProof="0">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a16="http://schemas.microsoft.com/office/drawing/2014/main" id="{E92FE212-2256-EBF5-1D1C-7D6B46F25664}"/>
              </a:ext>
            </a:extLst>
          </p:cNvPr>
          <p:cNvSpPr>
            <a:spLocks noGrp="1"/>
          </p:cNvSpPr>
          <p:nvPr>
            <p:ph type="ftr" sz="quarter" idx="11"/>
          </p:nvPr>
        </p:nvSpPr>
        <p:spPr/>
        <p:txBody>
          <a:bodyPr/>
          <a:lstStyle/>
          <a:p>
            <a:r>
              <a:rPr lang="ja-JP" altLang="en-US" noProof="0"/>
              <a:t>プレゼンテーションのタイトル</a:t>
            </a:r>
            <a:endParaRPr lang="ja-JP" altLang="en-US" noProof="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A4D27CC7-2F69-D7DB-9AD7-505DE45325C7}"/>
              </a:ext>
            </a:extLst>
          </p:cNvPr>
          <p:cNvSpPr>
            <a:spLocks noGrp="1"/>
          </p:cNvSpPr>
          <p:nvPr>
            <p:ph type="sldNum" sz="quarter" idx="12"/>
          </p:nvPr>
        </p:nvSpPr>
        <p:spPr/>
        <p:txBody>
          <a:bodyPr/>
          <a:lstStyle/>
          <a:p>
            <a:fld id="{B9713C8C-8E70-45D5-AE59-23E60168254E}" type="slidenum">
              <a:rPr lang="en-US" altLang="ja-JP" noProof="0" smtClean="0"/>
              <a:pPr/>
              <a:t>29</a:t>
            </a:fld>
            <a:endParaRPr lang="ja-JP" altLang="en-US" noProof="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280BD455-C62C-989B-035E-B923779709A0}"/>
              </a:ext>
            </a:extLst>
          </p:cNvPr>
          <p:cNvSpPr txBox="1"/>
          <p:nvPr/>
        </p:nvSpPr>
        <p:spPr>
          <a:xfrm>
            <a:off x="5866748" y="3895390"/>
            <a:ext cx="6255834" cy="954107"/>
          </a:xfrm>
          <a:prstGeom prst="rect">
            <a:avLst/>
          </a:prstGeom>
          <a:noFill/>
        </p:spPr>
        <p:txBody>
          <a:bodyPr wrap="square" rtlCol="0">
            <a:spAutoFit/>
          </a:bodyPr>
          <a:lstStyle/>
          <a:p>
            <a:r>
              <a:rPr kumimoji="1" lang="en-US" altLang="ja-JP" sz="2800" b="1" dirty="0">
                <a:solidFill>
                  <a:schemeClr val="bg1"/>
                </a:solidFill>
                <a:latin typeface="Meiryo UI" panose="020B0604030504040204" pitchFamily="50" charset="-128"/>
                <a:ea typeface="Meiryo UI" panose="020B0604030504040204" pitchFamily="50" charset="-128"/>
              </a:rPr>
              <a:t>2026/2/28 </a:t>
            </a:r>
            <a:r>
              <a:rPr kumimoji="1" lang="ja-JP" altLang="en-US" sz="2800" b="1" dirty="0">
                <a:solidFill>
                  <a:schemeClr val="bg1"/>
                </a:solidFill>
                <a:latin typeface="Meiryo UI" panose="020B0604030504040204" pitchFamily="50" charset="-128"/>
                <a:ea typeface="Meiryo UI" panose="020B0604030504040204" pitchFamily="50" charset="-128"/>
              </a:rPr>
              <a:t>郡山における市民主催のスパイ防止法案反対の市民集会にて</a:t>
            </a:r>
          </a:p>
        </p:txBody>
      </p:sp>
      <p:pic>
        <p:nvPicPr>
          <p:cNvPr id="11" name="コンテンツ プレースホルダー 10">
            <a:extLst>
              <a:ext uri="{FF2B5EF4-FFF2-40B4-BE49-F238E27FC236}">
                <a16:creationId xmlns:a16="http://schemas.microsoft.com/office/drawing/2014/main" id="{FCC2D78C-1704-BA3F-62BE-B2061975CCF2}"/>
              </a:ext>
            </a:extLst>
          </p:cNvPr>
          <p:cNvPicPr>
            <a:picLocks noGrp="1" noChangeAspect="1"/>
          </p:cNvPicPr>
          <p:nvPr>
            <p:ph sz="quarter" idx="13"/>
          </p:nvPr>
        </p:nvPicPr>
        <p:blipFill>
          <a:blip r:embed="rId2"/>
          <a:stretch>
            <a:fillRect/>
          </a:stretch>
        </p:blipFill>
        <p:spPr>
          <a:xfrm>
            <a:off x="668576" y="55098"/>
            <a:ext cx="11156840" cy="3568802"/>
          </a:xfrm>
          <a:prstGeom prst="rect">
            <a:avLst/>
          </a:prstGeom>
        </p:spPr>
      </p:pic>
    </p:spTree>
    <p:extLst>
      <p:ext uri="{BB962C8B-B14F-4D97-AF65-F5344CB8AC3E}">
        <p14:creationId xmlns:p14="http://schemas.microsoft.com/office/powerpoint/2010/main" val="286924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EAF4CB-F6CC-9EDC-EA29-5C24E0ADE350}"/>
              </a:ext>
            </a:extLst>
          </p:cNvPr>
          <p:cNvSpPr>
            <a:spLocks noGrp="1"/>
          </p:cNvSpPr>
          <p:nvPr>
            <p:ph type="title"/>
          </p:nvPr>
        </p:nvSpPr>
        <p:spPr>
          <a:xfrm>
            <a:off x="1768928" y="2242457"/>
            <a:ext cx="4114800" cy="2373086"/>
          </a:xfrm>
        </p:spPr>
        <p:txBody>
          <a:bodyPr>
            <a:normAutofit/>
          </a:bodyPr>
          <a:lstStyle/>
          <a:p>
            <a:br>
              <a:rPr kumimoji="1" lang="ja-JP" altLang="en-US" dirty="0">
                <a:solidFill>
                  <a:schemeClr val="bg1"/>
                </a:solidFill>
              </a:rPr>
            </a:br>
            <a:r>
              <a:rPr lang="ja-JP" altLang="en-US" dirty="0">
                <a:solidFill>
                  <a:schemeClr val="bg1"/>
                </a:solidFill>
                <a:effectLst/>
              </a:rPr>
              <a:t>ついに姿を現した国家情報局法案、ここが問題だ </a:t>
            </a:r>
            <a:r>
              <a:rPr lang="en-US" altLang="ja-JP" dirty="0">
                <a:solidFill>
                  <a:schemeClr val="bg1"/>
                </a:solidFill>
                <a:effectLst/>
              </a:rPr>
              <a:t>!</a:t>
            </a:r>
            <a:endParaRPr kumimoji="1" lang="ja-JP" altLang="en-US" dirty="0">
              <a:solidFill>
                <a:schemeClr val="bg1"/>
              </a:solidFill>
            </a:endParaRPr>
          </a:p>
        </p:txBody>
      </p:sp>
      <p:sp>
        <p:nvSpPr>
          <p:cNvPr id="3" name="日付プレースホルダー 2">
            <a:extLst>
              <a:ext uri="{FF2B5EF4-FFF2-40B4-BE49-F238E27FC236}">
                <a16:creationId xmlns:a16="http://schemas.microsoft.com/office/drawing/2014/main" id="{7DAAE70F-DD58-3F41-8E84-21C757E4C03D}"/>
              </a:ext>
            </a:extLst>
          </p:cNvPr>
          <p:cNvSpPr>
            <a:spLocks noGrp="1"/>
          </p:cNvSpPr>
          <p:nvPr>
            <p:ph type="dt" sz="half" idx="10"/>
          </p:nvPr>
        </p:nvSpPr>
        <p:spPr/>
        <p:txBody>
          <a:bodyPr/>
          <a:lstStyle/>
          <a:p>
            <a:r>
              <a:rPr lang="en-US" altLang="ja-JP" noProof="0"/>
              <a:t>20XX/9/3</a:t>
            </a:r>
            <a:endParaRPr lang="ja-JP" altLang="en-US" noProof="0">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a16="http://schemas.microsoft.com/office/drawing/2014/main" id="{4029E764-3C6E-6CCD-E5B2-05FD54DE3F05}"/>
              </a:ext>
            </a:extLst>
          </p:cNvPr>
          <p:cNvSpPr>
            <a:spLocks noGrp="1"/>
          </p:cNvSpPr>
          <p:nvPr>
            <p:ph type="ftr" sz="quarter" idx="11"/>
          </p:nvPr>
        </p:nvSpPr>
        <p:spPr/>
        <p:txBody>
          <a:bodyPr/>
          <a:lstStyle/>
          <a:p>
            <a:r>
              <a:rPr lang="ja-JP" altLang="en-US" noProof="0"/>
              <a:t>プレゼンテーションのタイトル</a:t>
            </a:r>
            <a:endParaRPr lang="ja-JP" altLang="en-US" noProof="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B6CFDAC8-8D71-BD84-95AE-C3ED8E9B207E}"/>
              </a:ext>
            </a:extLst>
          </p:cNvPr>
          <p:cNvSpPr>
            <a:spLocks noGrp="1"/>
          </p:cNvSpPr>
          <p:nvPr>
            <p:ph type="sldNum" sz="quarter" idx="12"/>
          </p:nvPr>
        </p:nvSpPr>
        <p:spPr/>
        <p:txBody>
          <a:bodyPr/>
          <a:lstStyle/>
          <a:p>
            <a:fld id="{B9713C8C-8E70-45D5-AE59-23E60168254E}" type="slidenum">
              <a:rPr lang="en-US" altLang="ja-JP" noProof="0" smtClean="0"/>
              <a:pPr/>
              <a:t>3</a:t>
            </a:fld>
            <a:endParaRPr lang="ja-JP" altLang="en-US" noProof="0">
              <a:latin typeface="Meiryo UI" panose="020B0604030504040204" pitchFamily="50" charset="-128"/>
              <a:ea typeface="Meiryo UI" panose="020B0604030504040204" pitchFamily="50" charset="-128"/>
            </a:endParaRPr>
          </a:p>
        </p:txBody>
      </p:sp>
      <p:sp>
        <p:nvSpPr>
          <p:cNvPr id="6" name="コンテンツ プレースホルダー 5">
            <a:extLst>
              <a:ext uri="{FF2B5EF4-FFF2-40B4-BE49-F238E27FC236}">
                <a16:creationId xmlns:a16="http://schemas.microsoft.com/office/drawing/2014/main" id="{8705D9B1-2126-6E9C-0AFA-34D5040DFC76}"/>
              </a:ext>
            </a:extLst>
          </p:cNvPr>
          <p:cNvSpPr>
            <a:spLocks noGrp="1"/>
          </p:cNvSpPr>
          <p:nvPr>
            <p:ph sz="quarter" idx="13"/>
          </p:nvPr>
        </p:nvSpPr>
        <p:spPr/>
        <p:txBody>
          <a:bodyPr/>
          <a:lstStyle/>
          <a:p>
            <a:endParaRPr kumimoji="1" lang="ja-JP" altLang="en-US" dirty="0"/>
          </a:p>
        </p:txBody>
      </p:sp>
      <p:pic>
        <p:nvPicPr>
          <p:cNvPr id="1026" name="Picture 2">
            <a:extLst>
              <a:ext uri="{FF2B5EF4-FFF2-40B4-BE49-F238E27FC236}">
                <a16:creationId xmlns:a16="http://schemas.microsoft.com/office/drawing/2014/main" id="{69361812-4A90-C419-F217-A4F082B0B4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314" r="18088"/>
          <a:stretch>
            <a:fillRect/>
          </a:stretch>
        </p:blipFill>
        <p:spPr bwMode="auto">
          <a:xfrm>
            <a:off x="6643827" y="1710598"/>
            <a:ext cx="5114463" cy="3764652"/>
          </a:xfrm>
          <a:prstGeom prst="rect">
            <a:avLst/>
          </a:prstGeom>
          <a:solidFill>
            <a:srgbClr val="FFFFFF"/>
          </a:solidFill>
        </p:spPr>
      </p:pic>
    </p:spTree>
    <p:extLst>
      <p:ext uri="{BB962C8B-B14F-4D97-AF65-F5344CB8AC3E}">
        <p14:creationId xmlns:p14="http://schemas.microsoft.com/office/powerpoint/2010/main" val="33208967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5FA665-EFB3-3890-BAEB-0B649FD11B1A}"/>
              </a:ext>
            </a:extLst>
          </p:cNvPr>
          <p:cNvSpPr>
            <a:spLocks noGrp="1"/>
          </p:cNvSpPr>
          <p:nvPr>
            <p:ph type="title"/>
          </p:nvPr>
        </p:nvSpPr>
        <p:spPr>
          <a:xfrm>
            <a:off x="913795" y="426720"/>
            <a:ext cx="10353762" cy="1257300"/>
          </a:xfrm>
        </p:spPr>
        <p:txBody>
          <a:bodyPr>
            <a:noAutofit/>
          </a:bodyPr>
          <a:lstStyle/>
          <a:p>
            <a:r>
              <a:rPr kumimoji="1" lang="ja-JP" altLang="en-US" sz="3600" b="1" dirty="0">
                <a:solidFill>
                  <a:schemeClr val="bg1"/>
                </a:solidFill>
              </a:rPr>
              <a:t>スパイ防止法が目指しているものは、戦争政策への疑問を公言できないように封じ込めることである。監視社会</a:t>
            </a:r>
            <a:r>
              <a:rPr lang="ja-JP" altLang="en-US" sz="3600" b="1" dirty="0">
                <a:solidFill>
                  <a:schemeClr val="bg1"/>
                </a:solidFill>
              </a:rPr>
              <a:t>が萎縮を産み出す構造は、すでに始まっている。</a:t>
            </a:r>
            <a:endParaRPr kumimoji="1" lang="ja-JP" altLang="en-US" sz="3600" b="1" dirty="0">
              <a:solidFill>
                <a:schemeClr val="bg1"/>
              </a:solidFill>
            </a:endParaRPr>
          </a:p>
        </p:txBody>
      </p:sp>
      <p:sp>
        <p:nvSpPr>
          <p:cNvPr id="3" name="コンテンツ プレースホルダー 2">
            <a:extLst>
              <a:ext uri="{FF2B5EF4-FFF2-40B4-BE49-F238E27FC236}">
                <a16:creationId xmlns:a16="http://schemas.microsoft.com/office/drawing/2014/main" id="{54F57554-BF1D-68DF-E95D-37C57D96B9EB}"/>
              </a:ext>
            </a:extLst>
          </p:cNvPr>
          <p:cNvSpPr>
            <a:spLocks noGrp="1"/>
          </p:cNvSpPr>
          <p:nvPr>
            <p:ph idx="1"/>
          </p:nvPr>
        </p:nvSpPr>
        <p:spPr>
          <a:xfrm>
            <a:off x="724829" y="1802444"/>
            <a:ext cx="10772078" cy="4888532"/>
          </a:xfrm>
        </p:spPr>
        <p:txBody>
          <a:bodyPr>
            <a:normAutofit lnSpcReduction="10000"/>
          </a:bodyPr>
          <a:lstStyle/>
          <a:p>
            <a:r>
              <a:rPr lang="ja-JP" altLang="en-US" b="1" dirty="0">
                <a:solidFill>
                  <a:schemeClr val="bg1"/>
                </a:solidFill>
              </a:rPr>
              <a:t>戦争は軍備だけで遂行できるものではない。国民の支持が必要である。</a:t>
            </a:r>
          </a:p>
          <a:p>
            <a:r>
              <a:rPr lang="ja-JP" altLang="en-US" b="1" dirty="0">
                <a:solidFill>
                  <a:schemeClr val="bg1"/>
                </a:solidFill>
              </a:rPr>
              <a:t>戦前には、徴兵制度、</a:t>
            </a:r>
            <a:r>
              <a:rPr lang="ja-JP" altLang="ja-JP" b="1" dirty="0">
                <a:solidFill>
                  <a:schemeClr val="bg1"/>
                </a:solidFill>
              </a:rPr>
              <a:t>スパイ防止</a:t>
            </a:r>
            <a:r>
              <a:rPr lang="ja-JP" altLang="en-US" b="1" dirty="0">
                <a:solidFill>
                  <a:schemeClr val="bg1"/>
                </a:solidFill>
              </a:rPr>
              <a:t>を標榜する</a:t>
            </a:r>
            <a:r>
              <a:rPr lang="ja-JP" altLang="ja-JP" b="1" dirty="0">
                <a:solidFill>
                  <a:schemeClr val="bg1"/>
                </a:solidFill>
              </a:rPr>
              <a:t>キャンペーン</a:t>
            </a:r>
            <a:r>
              <a:rPr lang="ja-JP" altLang="en-US" b="1" dirty="0">
                <a:solidFill>
                  <a:schemeClr val="bg1"/>
                </a:solidFill>
              </a:rPr>
              <a:t>、</a:t>
            </a:r>
            <a:r>
              <a:rPr lang="ja-JP" altLang="ja-JP" b="1" dirty="0">
                <a:solidFill>
                  <a:schemeClr val="bg1"/>
                </a:solidFill>
              </a:rPr>
              <a:t>隣組制度</a:t>
            </a:r>
            <a:r>
              <a:rPr lang="ja-JP" altLang="en-US" b="1" dirty="0">
                <a:solidFill>
                  <a:schemeClr val="bg1"/>
                </a:solidFill>
              </a:rPr>
              <a:t>、</a:t>
            </a:r>
            <a:r>
              <a:rPr lang="ja-JP" altLang="ja-JP" b="1" dirty="0">
                <a:solidFill>
                  <a:schemeClr val="bg1"/>
                </a:solidFill>
              </a:rPr>
              <a:t>憲兵・特高に対する密告</a:t>
            </a:r>
            <a:r>
              <a:rPr lang="ja-JP" altLang="en-US" b="1" dirty="0">
                <a:solidFill>
                  <a:schemeClr val="bg1"/>
                </a:solidFill>
              </a:rPr>
              <a:t>などにより、戦争に対する疑問の声を上げることは不可能となっていった。</a:t>
            </a:r>
          </a:p>
          <a:p>
            <a:r>
              <a:rPr lang="ja-JP" altLang="en-US" b="1" dirty="0">
                <a:solidFill>
                  <a:schemeClr val="bg1"/>
                </a:solidFill>
              </a:rPr>
              <a:t>いま、顔認証機能付きの</a:t>
            </a:r>
            <a:r>
              <a:rPr lang="ja-JP" altLang="ja-JP" b="1" dirty="0">
                <a:solidFill>
                  <a:schemeClr val="bg1"/>
                </a:solidFill>
              </a:rPr>
              <a:t>街頭監視カメラ</a:t>
            </a:r>
            <a:r>
              <a:rPr lang="ja-JP" altLang="en-US" b="1" dirty="0">
                <a:solidFill>
                  <a:schemeClr val="bg1"/>
                </a:solidFill>
              </a:rPr>
              <a:t>、スマホの位置認証、</a:t>
            </a:r>
            <a:r>
              <a:rPr lang="ja-JP" altLang="ja-JP" b="1" dirty="0">
                <a:solidFill>
                  <a:schemeClr val="bg1"/>
                </a:solidFill>
              </a:rPr>
              <a:t>マイナンバー</a:t>
            </a:r>
            <a:r>
              <a:rPr lang="ja-JP" altLang="en-US" b="1" dirty="0">
                <a:solidFill>
                  <a:schemeClr val="bg1"/>
                </a:solidFill>
              </a:rPr>
              <a:t>カード、</a:t>
            </a:r>
            <a:r>
              <a:rPr lang="ja-JP" altLang="ja-JP" b="1" dirty="0">
                <a:solidFill>
                  <a:schemeClr val="bg1"/>
                </a:solidFill>
              </a:rPr>
              <a:t>通信傍受</a:t>
            </a:r>
            <a:r>
              <a:rPr lang="ja-JP" altLang="en-US" b="1" dirty="0">
                <a:solidFill>
                  <a:schemeClr val="bg1"/>
                </a:solidFill>
              </a:rPr>
              <a:t>対象犯罪</a:t>
            </a:r>
            <a:r>
              <a:rPr lang="ja-JP" altLang="ja-JP" b="1" dirty="0">
                <a:solidFill>
                  <a:schemeClr val="bg1"/>
                </a:solidFill>
              </a:rPr>
              <a:t>の拡大</a:t>
            </a:r>
            <a:r>
              <a:rPr lang="en-US" altLang="ja-JP" b="1" dirty="0">
                <a:solidFill>
                  <a:schemeClr val="bg1"/>
                </a:solidFill>
              </a:rPr>
              <a:t>(</a:t>
            </a:r>
            <a:r>
              <a:rPr lang="ja-JP" altLang="en-US" b="1" dirty="0">
                <a:solidFill>
                  <a:schemeClr val="bg1"/>
                </a:solidFill>
              </a:rPr>
              <a:t>参政党のスパイ防止法案にさらなる拡大が入っている</a:t>
            </a:r>
            <a:r>
              <a:rPr lang="en-US" altLang="ja-JP" b="1" dirty="0">
                <a:solidFill>
                  <a:schemeClr val="bg1"/>
                </a:solidFill>
              </a:rPr>
              <a:t>)</a:t>
            </a:r>
            <a:r>
              <a:rPr lang="ja-JP" altLang="en-US" b="1" dirty="0">
                <a:solidFill>
                  <a:schemeClr val="bg1"/>
                </a:solidFill>
              </a:rPr>
              <a:t>、能動的サイバー防御制度の下での、無差別のネット情報の収集が進められ、市民監視の体制が整備された。</a:t>
            </a:r>
          </a:p>
          <a:p>
            <a:r>
              <a:rPr lang="ja-JP" altLang="en-US" b="1" dirty="0">
                <a:solidFill>
                  <a:schemeClr val="bg1"/>
                </a:solidFill>
              </a:rPr>
              <a:t>私たちの身近にも、「スパイ防止法には疑問があるが、反対の声を上げると、政府にマークされるのではないかと不安だ」という声を聴く。監視によって、人を黙らせるこのような動きが始まっている。</a:t>
            </a:r>
          </a:p>
          <a:p>
            <a:r>
              <a:rPr lang="ja-JP" altLang="en-US" b="1" dirty="0">
                <a:solidFill>
                  <a:srgbClr val="0070C0"/>
                </a:solidFill>
              </a:rPr>
              <a:t>しかし、ここでひるんだら、戦争反対の声すら上げられなくなる。勇気をもって、街頭に出よう。そして、反対の声が存在していることを国会議員と多くの市民に示そう。</a:t>
            </a:r>
          </a:p>
        </p:txBody>
      </p:sp>
      <p:sp>
        <p:nvSpPr>
          <p:cNvPr id="4" name="日付プレースホルダー 3">
            <a:extLst>
              <a:ext uri="{FF2B5EF4-FFF2-40B4-BE49-F238E27FC236}">
                <a16:creationId xmlns:a16="http://schemas.microsoft.com/office/drawing/2014/main" id="{2E373AF9-23AE-612E-1253-18013A533DFE}"/>
              </a:ext>
            </a:extLst>
          </p:cNvPr>
          <p:cNvSpPr>
            <a:spLocks noGrp="1"/>
          </p:cNvSpPr>
          <p:nvPr>
            <p:ph type="dt" sz="half" idx="10"/>
          </p:nvPr>
        </p:nvSpPr>
        <p:spPr/>
        <p:txBody>
          <a:bodyPr/>
          <a:lstStyle/>
          <a:p>
            <a:r>
              <a:rPr lang="en-US" altLang="ja-JP" noProof="0"/>
              <a:t>20XX/9/3</a:t>
            </a:r>
            <a:endParaRPr lang="ja-JP" altLang="en-US" noProof="0">
              <a:latin typeface="Meiryo UI" panose="020B0604030504040204" pitchFamily="50" charset="-128"/>
              <a:ea typeface="Meiryo UI" panose="020B0604030504040204" pitchFamily="50" charset="-128"/>
            </a:endParaRPr>
          </a:p>
        </p:txBody>
      </p:sp>
      <p:sp>
        <p:nvSpPr>
          <p:cNvPr id="5" name="フッター プレースホルダー 4">
            <a:extLst>
              <a:ext uri="{FF2B5EF4-FFF2-40B4-BE49-F238E27FC236}">
                <a16:creationId xmlns:a16="http://schemas.microsoft.com/office/drawing/2014/main" id="{62852A50-393F-3A7A-17EC-9CDC1998E676}"/>
              </a:ext>
            </a:extLst>
          </p:cNvPr>
          <p:cNvSpPr>
            <a:spLocks noGrp="1"/>
          </p:cNvSpPr>
          <p:nvPr>
            <p:ph type="ftr" sz="quarter" idx="11"/>
          </p:nvPr>
        </p:nvSpPr>
        <p:spPr/>
        <p:txBody>
          <a:bodyPr/>
          <a:lstStyle/>
          <a:p>
            <a:r>
              <a:rPr lang="ja-JP" altLang="en-US" noProof="0"/>
              <a:t>プレゼンテーションのタイトル</a:t>
            </a:r>
            <a:endParaRPr lang="ja-JP" altLang="en-US" noProof="0">
              <a:latin typeface="Meiryo UI" panose="020B0604030504040204" pitchFamily="50" charset="-128"/>
              <a:ea typeface="Meiryo UI" panose="020B0604030504040204" pitchFamily="50" charset="-128"/>
            </a:endParaRPr>
          </a:p>
        </p:txBody>
      </p:sp>
      <p:sp>
        <p:nvSpPr>
          <p:cNvPr id="6" name="スライド番号プレースホルダー 5">
            <a:extLst>
              <a:ext uri="{FF2B5EF4-FFF2-40B4-BE49-F238E27FC236}">
                <a16:creationId xmlns:a16="http://schemas.microsoft.com/office/drawing/2014/main" id="{EC35B20E-D6CD-B680-14EC-34D63702B67D}"/>
              </a:ext>
            </a:extLst>
          </p:cNvPr>
          <p:cNvSpPr>
            <a:spLocks noGrp="1"/>
          </p:cNvSpPr>
          <p:nvPr>
            <p:ph type="sldNum" sz="quarter" idx="12"/>
          </p:nvPr>
        </p:nvSpPr>
        <p:spPr/>
        <p:txBody>
          <a:bodyPr/>
          <a:lstStyle/>
          <a:p>
            <a:fld id="{B9713C8C-8E70-45D5-AE59-23E60168254E}" type="slidenum">
              <a:rPr lang="en-US" altLang="ja-JP" noProof="0" smtClean="0"/>
              <a:pPr/>
              <a:t>30</a:t>
            </a:fld>
            <a:endParaRPr lang="ja-JP" altLang="en-US" noProof="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015177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E698B0-4F40-0606-EE5F-2EBD58BADFB6}"/>
              </a:ext>
            </a:extLst>
          </p:cNvPr>
          <p:cNvSpPr>
            <a:spLocks noGrp="1"/>
          </p:cNvSpPr>
          <p:nvPr>
            <p:ph type="title"/>
          </p:nvPr>
        </p:nvSpPr>
        <p:spPr>
          <a:xfrm>
            <a:off x="913795" y="355600"/>
            <a:ext cx="10353762" cy="1257300"/>
          </a:xfrm>
        </p:spPr>
        <p:txBody>
          <a:bodyPr>
            <a:normAutofit fontScale="90000"/>
          </a:bodyPr>
          <a:lstStyle/>
          <a:p>
            <a:pPr algn="ctr"/>
            <a:r>
              <a:rPr kumimoji="1" lang="ja-JP" altLang="en-US" b="1" dirty="0">
                <a:solidFill>
                  <a:schemeClr val="bg1"/>
                </a:solidFill>
              </a:rPr>
              <a:t>地域からスパイ防止法制定に反対する</a:t>
            </a:r>
            <a:br>
              <a:rPr kumimoji="1" lang="ja-JP" altLang="en-US" b="1" dirty="0">
                <a:solidFill>
                  <a:schemeClr val="bg1"/>
                </a:solidFill>
              </a:rPr>
            </a:br>
            <a:r>
              <a:rPr kumimoji="1" lang="ja-JP" altLang="en-US" b="1" dirty="0">
                <a:solidFill>
                  <a:schemeClr val="bg1"/>
                </a:solidFill>
              </a:rPr>
              <a:t>声をあげつづけよう！</a:t>
            </a:r>
            <a:br>
              <a:rPr kumimoji="1" lang="ja-JP" altLang="en-US" b="1" dirty="0">
                <a:solidFill>
                  <a:schemeClr val="bg1"/>
                </a:solidFill>
              </a:rPr>
            </a:br>
            <a:r>
              <a:rPr kumimoji="1" lang="ja-JP" altLang="en-US" b="1" dirty="0">
                <a:solidFill>
                  <a:schemeClr val="bg1"/>
                </a:solidFill>
              </a:rPr>
              <a:t>国会の前に反対の声を目に見える形で示そう。</a:t>
            </a:r>
          </a:p>
        </p:txBody>
      </p:sp>
      <p:sp>
        <p:nvSpPr>
          <p:cNvPr id="4" name="日付プレースホルダー 3">
            <a:extLst>
              <a:ext uri="{FF2B5EF4-FFF2-40B4-BE49-F238E27FC236}">
                <a16:creationId xmlns:a16="http://schemas.microsoft.com/office/drawing/2014/main" id="{5A3F140F-5A8C-BA7E-B913-578DF31A412F}"/>
              </a:ext>
            </a:extLst>
          </p:cNvPr>
          <p:cNvSpPr>
            <a:spLocks noGrp="1"/>
          </p:cNvSpPr>
          <p:nvPr>
            <p:ph type="dt" sz="half" idx="10"/>
          </p:nvPr>
        </p:nvSpPr>
        <p:spPr/>
        <p:txBody>
          <a:bodyPr/>
          <a:lstStyle/>
          <a:p>
            <a:r>
              <a:rPr lang="en-US" altLang="ja-JP" noProof="0"/>
              <a:t>20XX/9/3</a:t>
            </a:r>
            <a:endParaRPr lang="ja-JP" altLang="en-US" noProof="0">
              <a:latin typeface="Meiryo UI" panose="020B0604030504040204" pitchFamily="50" charset="-128"/>
              <a:ea typeface="Meiryo UI" panose="020B0604030504040204" pitchFamily="50" charset="-128"/>
            </a:endParaRPr>
          </a:p>
        </p:txBody>
      </p:sp>
      <p:sp>
        <p:nvSpPr>
          <p:cNvPr id="5" name="フッター プレースホルダー 4">
            <a:extLst>
              <a:ext uri="{FF2B5EF4-FFF2-40B4-BE49-F238E27FC236}">
                <a16:creationId xmlns:a16="http://schemas.microsoft.com/office/drawing/2014/main" id="{F6AB8040-1637-5D73-5D06-4A9F6BCEA0B6}"/>
              </a:ext>
            </a:extLst>
          </p:cNvPr>
          <p:cNvSpPr>
            <a:spLocks noGrp="1"/>
          </p:cNvSpPr>
          <p:nvPr>
            <p:ph type="ftr" sz="quarter" idx="11"/>
          </p:nvPr>
        </p:nvSpPr>
        <p:spPr/>
        <p:txBody>
          <a:bodyPr/>
          <a:lstStyle/>
          <a:p>
            <a:r>
              <a:rPr lang="ja-JP" altLang="en-US" noProof="0"/>
              <a:t>プレゼンテーションのタイトル</a:t>
            </a:r>
            <a:endParaRPr lang="ja-JP" altLang="en-US" noProof="0">
              <a:latin typeface="Meiryo UI" panose="020B0604030504040204" pitchFamily="50" charset="-128"/>
              <a:ea typeface="Meiryo UI" panose="020B0604030504040204" pitchFamily="50" charset="-128"/>
            </a:endParaRPr>
          </a:p>
        </p:txBody>
      </p:sp>
      <p:sp>
        <p:nvSpPr>
          <p:cNvPr id="6" name="スライド番号プレースホルダー 5">
            <a:extLst>
              <a:ext uri="{FF2B5EF4-FFF2-40B4-BE49-F238E27FC236}">
                <a16:creationId xmlns:a16="http://schemas.microsoft.com/office/drawing/2014/main" id="{22C7F460-1FA7-05B3-EA5E-87BD7B9BAB60}"/>
              </a:ext>
            </a:extLst>
          </p:cNvPr>
          <p:cNvSpPr>
            <a:spLocks noGrp="1"/>
          </p:cNvSpPr>
          <p:nvPr>
            <p:ph type="sldNum" sz="quarter" idx="12"/>
          </p:nvPr>
        </p:nvSpPr>
        <p:spPr/>
        <p:txBody>
          <a:bodyPr/>
          <a:lstStyle/>
          <a:p>
            <a:fld id="{B9713C8C-8E70-45D5-AE59-23E60168254E}" type="slidenum">
              <a:rPr lang="en-US" altLang="ja-JP" noProof="0" smtClean="0"/>
              <a:pPr/>
              <a:t>31</a:t>
            </a:fld>
            <a:endParaRPr lang="ja-JP" altLang="en-US" noProof="0">
              <a:latin typeface="Meiryo UI" panose="020B0604030504040204" pitchFamily="50" charset="-128"/>
              <a:ea typeface="Meiryo UI" panose="020B0604030504040204" pitchFamily="50" charset="-128"/>
            </a:endParaRPr>
          </a:p>
        </p:txBody>
      </p:sp>
      <p:pic>
        <p:nvPicPr>
          <p:cNvPr id="8" name="図 7" descr="人, 屋内, テーブル, グループ が含まれている画像">
            <a:extLst>
              <a:ext uri="{FF2B5EF4-FFF2-40B4-BE49-F238E27FC236}">
                <a16:creationId xmlns:a16="http://schemas.microsoft.com/office/drawing/2014/main" id="{32491D4D-64E7-0BCA-D817-B44F29711B31}"/>
              </a:ext>
            </a:extLst>
          </p:cNvPr>
          <p:cNvPicPr>
            <a:picLocks noChangeAspect="1"/>
          </p:cNvPicPr>
          <p:nvPr/>
        </p:nvPicPr>
        <p:blipFill>
          <a:blip r:embed="rId2"/>
          <a:stretch>
            <a:fillRect/>
          </a:stretch>
        </p:blipFill>
        <p:spPr>
          <a:xfrm>
            <a:off x="1471960" y="1957170"/>
            <a:ext cx="4636903" cy="3491263"/>
          </a:xfrm>
          <a:prstGeom prst="rect">
            <a:avLst/>
          </a:prstGeom>
        </p:spPr>
      </p:pic>
      <p:pic>
        <p:nvPicPr>
          <p:cNvPr id="9" name="図 8">
            <a:extLst>
              <a:ext uri="{FF2B5EF4-FFF2-40B4-BE49-F238E27FC236}">
                <a16:creationId xmlns:a16="http://schemas.microsoft.com/office/drawing/2014/main" id="{BF7498BB-E641-02A3-3F50-FE74022F8DBD}"/>
              </a:ext>
            </a:extLst>
          </p:cNvPr>
          <p:cNvPicPr>
            <a:picLocks noChangeAspect="1"/>
          </p:cNvPicPr>
          <p:nvPr/>
        </p:nvPicPr>
        <p:blipFill>
          <a:blip r:embed="rId3"/>
          <a:stretch>
            <a:fillRect/>
          </a:stretch>
        </p:blipFill>
        <p:spPr>
          <a:xfrm>
            <a:off x="6041093" y="1932180"/>
            <a:ext cx="5227163" cy="3516253"/>
          </a:xfrm>
          <a:prstGeom prst="rect">
            <a:avLst/>
          </a:prstGeom>
        </p:spPr>
      </p:pic>
      <p:sp>
        <p:nvSpPr>
          <p:cNvPr id="11" name="テキスト ボックス 10">
            <a:extLst>
              <a:ext uri="{FF2B5EF4-FFF2-40B4-BE49-F238E27FC236}">
                <a16:creationId xmlns:a16="http://schemas.microsoft.com/office/drawing/2014/main" id="{475475F5-962C-4BEB-1029-6CDCE9FBD0C9}"/>
              </a:ext>
            </a:extLst>
          </p:cNvPr>
          <p:cNvSpPr txBox="1"/>
          <p:nvPr/>
        </p:nvSpPr>
        <p:spPr>
          <a:xfrm>
            <a:off x="457201" y="5553308"/>
            <a:ext cx="11474604" cy="923330"/>
          </a:xfrm>
          <a:prstGeom prst="rect">
            <a:avLst/>
          </a:prstGeom>
          <a:noFill/>
        </p:spPr>
        <p:txBody>
          <a:bodyPr wrap="square" rtlCol="0">
            <a:spAutoFit/>
          </a:bodyPr>
          <a:lstStyle/>
          <a:p>
            <a:r>
              <a:rPr kumimoji="1" lang="en-US" altLang="ja-JP" b="1" dirty="0">
                <a:solidFill>
                  <a:srgbClr val="C00000"/>
                </a:solidFill>
                <a:latin typeface="Meiryo UI" panose="020B0604030504040204" pitchFamily="50" charset="-128"/>
                <a:ea typeface="Meiryo UI" panose="020B0604030504040204" pitchFamily="50" charset="-128"/>
              </a:rPr>
              <a:t>4</a:t>
            </a:r>
            <a:r>
              <a:rPr kumimoji="1" lang="ja-JP" altLang="en-US" b="1" dirty="0">
                <a:solidFill>
                  <a:srgbClr val="C00000"/>
                </a:solidFill>
                <a:latin typeface="Meiryo UI" panose="020B0604030504040204" pitchFamily="50" charset="-128"/>
                <a:ea typeface="Meiryo UI" panose="020B0604030504040204" pitchFamily="50" charset="-128"/>
              </a:rPr>
              <a:t>月</a:t>
            </a:r>
            <a:r>
              <a:rPr kumimoji="1" lang="en-US" altLang="ja-JP" b="1" dirty="0">
                <a:solidFill>
                  <a:srgbClr val="C00000"/>
                </a:solidFill>
                <a:latin typeface="Meiryo UI" panose="020B0604030504040204" pitchFamily="50" charset="-128"/>
                <a:ea typeface="Meiryo UI" panose="020B0604030504040204" pitchFamily="50" charset="-128"/>
              </a:rPr>
              <a:t>2</a:t>
            </a:r>
            <a:r>
              <a:rPr kumimoji="1" lang="ja-JP" altLang="en-US" b="1" dirty="0">
                <a:solidFill>
                  <a:srgbClr val="C00000"/>
                </a:solidFill>
                <a:latin typeface="Meiryo UI" panose="020B0604030504040204" pitchFamily="50" charset="-128"/>
                <a:ea typeface="Meiryo UI" panose="020B0604030504040204" pitchFamily="50" charset="-128"/>
              </a:rPr>
              <a:t>日</a:t>
            </a:r>
            <a:r>
              <a:rPr kumimoji="1" lang="en-US" altLang="ja-JP" b="1" dirty="0">
                <a:solidFill>
                  <a:srgbClr val="C00000"/>
                </a:solidFill>
                <a:latin typeface="Meiryo UI" panose="020B0604030504040204" pitchFamily="50" charset="-128"/>
                <a:ea typeface="Meiryo UI" panose="020B0604030504040204" pitchFamily="50" charset="-128"/>
              </a:rPr>
              <a:t>12</a:t>
            </a:r>
            <a:r>
              <a:rPr kumimoji="1" lang="ja-JP" altLang="en-US" b="1" dirty="0">
                <a:solidFill>
                  <a:srgbClr val="C00000"/>
                </a:solidFill>
                <a:latin typeface="Meiryo UI" panose="020B0604030504040204" pitchFamily="50" charset="-128"/>
                <a:ea typeface="Meiryo UI" panose="020B0604030504040204" pitchFamily="50" charset="-128"/>
              </a:rPr>
              <a:t>時から</a:t>
            </a:r>
            <a:r>
              <a:rPr kumimoji="1" lang="en-US" altLang="ja-JP" b="1" dirty="0">
                <a:solidFill>
                  <a:srgbClr val="C00000"/>
                </a:solidFill>
                <a:latin typeface="Meiryo UI" panose="020B0604030504040204" pitchFamily="50" charset="-128"/>
                <a:ea typeface="Meiryo UI" panose="020B0604030504040204" pitchFamily="50" charset="-128"/>
              </a:rPr>
              <a:t>1</a:t>
            </a:r>
            <a:r>
              <a:rPr kumimoji="1" lang="ja-JP" altLang="en-US" b="1" dirty="0">
                <a:solidFill>
                  <a:srgbClr val="C00000"/>
                </a:solidFill>
                <a:latin typeface="Meiryo UI" panose="020B0604030504040204" pitchFamily="50" charset="-128"/>
                <a:ea typeface="Meiryo UI" panose="020B0604030504040204" pitchFamily="50" charset="-128"/>
              </a:rPr>
              <a:t>時半　超党派国会議員と市民の勉強会　法案内容の説明と日弁連の意見書を説明します。</a:t>
            </a:r>
          </a:p>
          <a:p>
            <a:r>
              <a:rPr kumimoji="1" lang="en-US" altLang="ja-JP" b="1" dirty="0">
                <a:solidFill>
                  <a:srgbClr val="C00000"/>
                </a:solidFill>
                <a:latin typeface="Meiryo UI" panose="020B0604030504040204" pitchFamily="50" charset="-128"/>
                <a:ea typeface="Meiryo UI" panose="020B0604030504040204" pitchFamily="50" charset="-128"/>
              </a:rPr>
              <a:t>4</a:t>
            </a:r>
            <a:r>
              <a:rPr kumimoji="1" lang="ja-JP" altLang="en-US" b="1" dirty="0">
                <a:solidFill>
                  <a:srgbClr val="C00000"/>
                </a:solidFill>
                <a:latin typeface="Meiryo UI" panose="020B0604030504040204" pitchFamily="50" charset="-128"/>
                <a:ea typeface="Meiryo UI" panose="020B0604030504040204" pitchFamily="50" charset="-128"/>
              </a:rPr>
              <a:t>月</a:t>
            </a:r>
            <a:r>
              <a:rPr kumimoji="1" lang="en-US" altLang="ja-JP" b="1" dirty="0">
                <a:solidFill>
                  <a:srgbClr val="C00000"/>
                </a:solidFill>
                <a:latin typeface="Meiryo UI" panose="020B0604030504040204" pitchFamily="50" charset="-128"/>
                <a:ea typeface="Meiryo UI" panose="020B0604030504040204" pitchFamily="50" charset="-128"/>
              </a:rPr>
              <a:t>17</a:t>
            </a:r>
            <a:r>
              <a:rPr kumimoji="1" lang="ja-JP" altLang="en-US" b="1" dirty="0">
                <a:solidFill>
                  <a:srgbClr val="C00000"/>
                </a:solidFill>
                <a:latin typeface="Meiryo UI" panose="020B0604030504040204" pitchFamily="50" charset="-128"/>
                <a:ea typeface="Meiryo UI" panose="020B0604030504040204" pitchFamily="50" charset="-128"/>
              </a:rPr>
              <a:t>日夕方</a:t>
            </a:r>
            <a:r>
              <a:rPr kumimoji="1" lang="en-US" altLang="ja-JP" b="1" dirty="0">
                <a:solidFill>
                  <a:srgbClr val="C00000"/>
                </a:solidFill>
                <a:latin typeface="Meiryo UI" panose="020B0604030504040204" pitchFamily="50" charset="-128"/>
                <a:ea typeface="Meiryo UI" panose="020B0604030504040204" pitchFamily="50" charset="-128"/>
              </a:rPr>
              <a:t>7</a:t>
            </a:r>
            <a:r>
              <a:rPr kumimoji="1" lang="ja-JP" altLang="en-US" b="1" dirty="0">
                <a:solidFill>
                  <a:srgbClr val="C00000"/>
                </a:solidFill>
                <a:latin typeface="Meiryo UI" panose="020B0604030504040204" pitchFamily="50" charset="-128"/>
                <a:ea typeface="Meiryo UI" panose="020B0604030504040204" pitchFamily="50" charset="-128"/>
              </a:rPr>
              <a:t>時から</a:t>
            </a:r>
            <a:r>
              <a:rPr kumimoji="1" lang="en-US" altLang="ja-JP" b="1" dirty="0">
                <a:solidFill>
                  <a:srgbClr val="C00000"/>
                </a:solidFill>
                <a:latin typeface="Meiryo UI" panose="020B0604030504040204" pitchFamily="50" charset="-128"/>
                <a:ea typeface="Meiryo UI" panose="020B0604030504040204" pitchFamily="50" charset="-128"/>
              </a:rPr>
              <a:t>8</a:t>
            </a:r>
            <a:r>
              <a:rPr kumimoji="1" lang="ja-JP" altLang="en-US" b="1" dirty="0">
                <a:solidFill>
                  <a:srgbClr val="C00000"/>
                </a:solidFill>
                <a:latin typeface="Meiryo UI" panose="020B0604030504040204" pitchFamily="50" charset="-128"/>
                <a:ea typeface="Meiryo UI" panose="020B0604030504040204" pitchFamily="50" charset="-128"/>
              </a:rPr>
              <a:t>時　国会議員会館前で国家情報局法案とスパイ防止法案に反対する行動を呼びかけます。</a:t>
            </a:r>
          </a:p>
          <a:p>
            <a:r>
              <a:rPr kumimoji="1" lang="en-US" altLang="ja-JP" b="1" dirty="0">
                <a:solidFill>
                  <a:srgbClr val="C00000"/>
                </a:solidFill>
                <a:latin typeface="Meiryo UI" panose="020B0604030504040204" pitchFamily="50" charset="-128"/>
                <a:ea typeface="Meiryo UI" panose="020B0604030504040204" pitchFamily="50" charset="-128"/>
              </a:rPr>
              <a:t>4</a:t>
            </a:r>
            <a:r>
              <a:rPr kumimoji="1" lang="ja-JP" altLang="en-US" b="1" dirty="0">
                <a:solidFill>
                  <a:srgbClr val="C00000"/>
                </a:solidFill>
                <a:latin typeface="Meiryo UI" panose="020B0604030504040204" pitchFamily="50" charset="-128"/>
                <a:ea typeface="Meiryo UI" panose="020B0604030504040204" pitchFamily="50" charset="-128"/>
              </a:rPr>
              <a:t>月</a:t>
            </a:r>
            <a:r>
              <a:rPr kumimoji="1" lang="en-US" altLang="ja-JP" b="1" dirty="0">
                <a:solidFill>
                  <a:srgbClr val="C00000"/>
                </a:solidFill>
                <a:latin typeface="Meiryo UI" panose="020B0604030504040204" pitchFamily="50" charset="-128"/>
                <a:ea typeface="Meiryo UI" panose="020B0604030504040204" pitchFamily="50" charset="-128"/>
              </a:rPr>
              <a:t>27</a:t>
            </a:r>
            <a:r>
              <a:rPr kumimoji="1" lang="ja-JP" altLang="en-US" b="1" dirty="0">
                <a:solidFill>
                  <a:srgbClr val="C00000"/>
                </a:solidFill>
                <a:latin typeface="Meiryo UI" panose="020B0604030504040204" pitchFamily="50" charset="-128"/>
                <a:ea typeface="Meiryo UI" panose="020B0604030504040204" pitchFamily="50" charset="-128"/>
              </a:rPr>
              <a:t>日には日弁連の院内集会も予定されています。</a:t>
            </a:r>
          </a:p>
        </p:txBody>
      </p:sp>
    </p:spTree>
    <p:extLst>
      <p:ext uri="{BB962C8B-B14F-4D97-AF65-F5344CB8AC3E}">
        <p14:creationId xmlns:p14="http://schemas.microsoft.com/office/powerpoint/2010/main" val="15694027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FFFFF"/>
          </a:solidFill>
          <a:ln w="12700">
            <a:solidFill>
              <a:srgbClr val="FFFFFF">
                <a:alpha val="0"/>
              </a:srgbClr>
            </a:solidFill>
            <a:prstDash val="solid"/>
          </a:ln>
        </p:spPr>
        <p:txBody>
          <a:bodyPr/>
          <a:lstStyle/>
          <a:p>
            <a:endParaRPr lang="ja-JP" altLang="en-US"/>
          </a:p>
        </p:txBody>
      </p:sp>
      <p:sp>
        <p:nvSpPr>
          <p:cNvPr id="3" name="Shape 1"/>
          <p:cNvSpPr/>
          <p:nvPr/>
        </p:nvSpPr>
        <p:spPr>
          <a:xfrm>
            <a:off x="0" y="0"/>
            <a:ext cx="12191695" cy="6858000"/>
          </a:xfrm>
          <a:prstGeom prst="rect">
            <a:avLst/>
          </a:prstGeom>
          <a:solidFill>
            <a:srgbClr val="FFFFFF"/>
          </a:solidFill>
          <a:ln w="12700">
            <a:solidFill>
              <a:srgbClr val="FFFFFF">
                <a:alpha val="0"/>
              </a:srgbClr>
            </a:solidFill>
            <a:prstDash val="solid"/>
          </a:ln>
        </p:spPr>
        <p:txBody>
          <a:bodyPr/>
          <a:lstStyle/>
          <a:p>
            <a:endParaRPr lang="ja-JP" altLang="en-US"/>
          </a:p>
        </p:txBody>
      </p:sp>
      <p:sp>
        <p:nvSpPr>
          <p:cNvPr id="4" name="Shape 2"/>
          <p:cNvSpPr/>
          <p:nvPr/>
        </p:nvSpPr>
        <p:spPr>
          <a:xfrm>
            <a:off x="0" y="0"/>
            <a:ext cx="12191695" cy="152705"/>
          </a:xfrm>
          <a:prstGeom prst="rect">
            <a:avLst/>
          </a:prstGeom>
          <a:solidFill>
            <a:srgbClr val="FFE600"/>
          </a:solidFill>
          <a:ln w="12700">
            <a:solidFill>
              <a:srgbClr val="FFFFFF">
                <a:alpha val="0"/>
              </a:srgbClr>
            </a:solidFill>
            <a:prstDash val="solid"/>
          </a:ln>
        </p:spPr>
        <p:txBody>
          <a:bodyPr/>
          <a:lstStyle/>
          <a:p>
            <a:endParaRPr lang="ja-JP" altLang="en-US"/>
          </a:p>
        </p:txBody>
      </p:sp>
      <p:sp>
        <p:nvSpPr>
          <p:cNvPr id="5" name="Shape 3"/>
          <p:cNvSpPr/>
          <p:nvPr/>
        </p:nvSpPr>
        <p:spPr>
          <a:xfrm>
            <a:off x="0" y="6705295"/>
            <a:ext cx="12191695" cy="152705"/>
          </a:xfrm>
          <a:prstGeom prst="rect">
            <a:avLst/>
          </a:prstGeom>
          <a:solidFill>
            <a:srgbClr val="FFE600"/>
          </a:solidFill>
          <a:ln w="12700">
            <a:solidFill>
              <a:srgbClr val="FFFFFF">
                <a:alpha val="0"/>
              </a:srgbClr>
            </a:solidFill>
            <a:prstDash val="solid"/>
          </a:ln>
        </p:spPr>
        <p:txBody>
          <a:bodyPr/>
          <a:lstStyle/>
          <a:p>
            <a:endParaRPr lang="ja-JP" altLang="en-US"/>
          </a:p>
        </p:txBody>
      </p:sp>
      <p:sp>
        <p:nvSpPr>
          <p:cNvPr id="6" name="Shape 4"/>
          <p:cNvSpPr/>
          <p:nvPr/>
        </p:nvSpPr>
        <p:spPr>
          <a:xfrm>
            <a:off x="0" y="152705"/>
            <a:ext cx="152705" cy="6553505"/>
          </a:xfrm>
          <a:prstGeom prst="rect">
            <a:avLst/>
          </a:prstGeom>
          <a:solidFill>
            <a:srgbClr val="FFE600"/>
          </a:solidFill>
          <a:ln w="12700">
            <a:solidFill>
              <a:srgbClr val="FFFFFF">
                <a:alpha val="0"/>
              </a:srgbClr>
            </a:solidFill>
            <a:prstDash val="solid"/>
          </a:ln>
        </p:spPr>
        <p:txBody>
          <a:bodyPr/>
          <a:lstStyle/>
          <a:p>
            <a:endParaRPr lang="ja-JP" altLang="en-US"/>
          </a:p>
        </p:txBody>
      </p:sp>
      <p:sp>
        <p:nvSpPr>
          <p:cNvPr id="7" name="Shape 5"/>
          <p:cNvSpPr/>
          <p:nvPr/>
        </p:nvSpPr>
        <p:spPr>
          <a:xfrm>
            <a:off x="12039905" y="152705"/>
            <a:ext cx="152705" cy="6553505"/>
          </a:xfrm>
          <a:prstGeom prst="rect">
            <a:avLst/>
          </a:prstGeom>
          <a:solidFill>
            <a:srgbClr val="FFE600"/>
          </a:solidFill>
          <a:ln w="12700">
            <a:solidFill>
              <a:srgbClr val="FFFFFF">
                <a:alpha val="0"/>
              </a:srgbClr>
            </a:solidFill>
            <a:prstDash val="solid"/>
          </a:ln>
        </p:spPr>
        <p:txBody>
          <a:bodyPr/>
          <a:lstStyle/>
          <a:p>
            <a:endParaRPr lang="ja-JP" altLang="en-US"/>
          </a:p>
        </p:txBody>
      </p:sp>
      <p:sp>
        <p:nvSpPr>
          <p:cNvPr id="8" name="Shape 6"/>
          <p:cNvSpPr/>
          <p:nvPr/>
        </p:nvSpPr>
        <p:spPr>
          <a:xfrm>
            <a:off x="571500" y="381305"/>
            <a:ext cx="11048695" cy="381305"/>
          </a:xfrm>
          <a:prstGeom prst="roundRect">
            <a:avLst>
              <a:gd name="adj" fmla="val 47962"/>
            </a:avLst>
          </a:prstGeom>
          <a:solidFill>
            <a:srgbClr val="E60012"/>
          </a:solidFill>
          <a:ln w="12700">
            <a:solidFill>
              <a:srgbClr val="FFFFFF">
                <a:alpha val="0"/>
              </a:srgbClr>
            </a:solidFill>
            <a:prstDash val="solid"/>
          </a:ln>
        </p:spPr>
        <p:txBody>
          <a:bodyPr/>
          <a:lstStyle/>
          <a:p>
            <a:endParaRPr lang="ja-JP" altLang="en-US"/>
          </a:p>
        </p:txBody>
      </p:sp>
      <p:sp>
        <p:nvSpPr>
          <p:cNvPr id="9" name="Shape 7"/>
          <p:cNvSpPr/>
          <p:nvPr/>
        </p:nvSpPr>
        <p:spPr>
          <a:xfrm>
            <a:off x="571500" y="1619402"/>
            <a:ext cx="11048695" cy="381305"/>
          </a:xfrm>
          <a:prstGeom prst="roundRect">
            <a:avLst>
              <a:gd name="adj" fmla="val 47962"/>
            </a:avLst>
          </a:prstGeom>
          <a:solidFill>
            <a:srgbClr val="E60012"/>
          </a:solidFill>
          <a:ln w="12700">
            <a:solidFill>
              <a:srgbClr val="FFFFFF">
                <a:alpha val="0"/>
              </a:srgbClr>
            </a:solidFill>
            <a:prstDash val="solid"/>
          </a:ln>
        </p:spPr>
        <p:txBody>
          <a:bodyPr/>
          <a:lstStyle/>
          <a:p>
            <a:endParaRPr lang="ja-JP" altLang="en-US"/>
          </a:p>
        </p:txBody>
      </p:sp>
      <p:sp>
        <p:nvSpPr>
          <p:cNvPr id="10" name="Shape 8"/>
          <p:cNvSpPr/>
          <p:nvPr/>
        </p:nvSpPr>
        <p:spPr>
          <a:xfrm>
            <a:off x="2476195" y="4953305"/>
            <a:ext cx="9144000" cy="381305"/>
          </a:xfrm>
          <a:prstGeom prst="roundRect">
            <a:avLst>
              <a:gd name="adj" fmla="val 47962"/>
            </a:avLst>
          </a:prstGeom>
          <a:solidFill>
            <a:srgbClr val="E60012"/>
          </a:solidFill>
          <a:ln w="12700">
            <a:solidFill>
              <a:srgbClr val="FFFFFF">
                <a:alpha val="0"/>
              </a:srgbClr>
            </a:solidFill>
            <a:prstDash val="solid"/>
          </a:ln>
        </p:spPr>
        <p:txBody>
          <a:bodyPr/>
          <a:lstStyle/>
          <a:p>
            <a:endParaRPr lang="ja-JP" altLang="en-US"/>
          </a:p>
        </p:txBody>
      </p:sp>
      <p:sp>
        <p:nvSpPr>
          <p:cNvPr id="11" name="Shape 9"/>
          <p:cNvSpPr/>
          <p:nvPr/>
        </p:nvSpPr>
        <p:spPr>
          <a:xfrm>
            <a:off x="533095" y="4819802"/>
            <a:ext cx="1695298" cy="1695298"/>
          </a:xfrm>
          <a:prstGeom prst="ellipse">
            <a:avLst/>
          </a:prstGeom>
          <a:solidFill>
            <a:srgbClr val="E60012"/>
          </a:solidFill>
          <a:ln w="12700">
            <a:solidFill>
              <a:srgbClr val="FFFFFF">
                <a:alpha val="0"/>
              </a:srgbClr>
            </a:solidFill>
            <a:prstDash val="solid"/>
          </a:ln>
        </p:spPr>
        <p:txBody>
          <a:bodyPr/>
          <a:lstStyle/>
          <a:p>
            <a:endParaRPr lang="ja-JP" altLang="en-US"/>
          </a:p>
        </p:txBody>
      </p:sp>
      <p:sp>
        <p:nvSpPr>
          <p:cNvPr id="12" name="Shape 10"/>
          <p:cNvSpPr/>
          <p:nvPr/>
        </p:nvSpPr>
        <p:spPr>
          <a:xfrm>
            <a:off x="571500" y="4858207"/>
            <a:ext cx="1619402" cy="1619402"/>
          </a:xfrm>
          <a:prstGeom prst="ellipse">
            <a:avLst/>
          </a:prstGeom>
          <a:solidFill>
            <a:srgbClr val="FFFFFF"/>
          </a:solidFill>
          <a:ln w="12700">
            <a:solidFill>
              <a:srgbClr val="FFFFFF">
                <a:alpha val="0"/>
              </a:srgbClr>
            </a:solidFill>
            <a:prstDash val="solid"/>
          </a:ln>
        </p:spPr>
        <p:txBody>
          <a:bodyPr/>
          <a:lstStyle/>
          <a:p>
            <a:endParaRPr lang="ja-JP" altLang="en-US"/>
          </a:p>
        </p:txBody>
      </p:sp>
      <p:pic>
        <p:nvPicPr>
          <p:cNvPr id="13" name="Image 0" descr="preencoded.png"/>
          <p:cNvPicPr>
            <a:picLocks noChangeAspect="1"/>
          </p:cNvPicPr>
          <p:nvPr/>
        </p:nvPicPr>
        <p:blipFill>
          <a:blip r:embed="rId3"/>
          <a:srcRect/>
          <a:stretch/>
        </p:blipFill>
        <p:spPr>
          <a:xfrm>
            <a:off x="619049" y="4905756"/>
            <a:ext cx="1524305" cy="1524305"/>
          </a:xfrm>
          <a:prstGeom prst="rect">
            <a:avLst/>
          </a:prstGeom>
        </p:spPr>
      </p:pic>
      <p:sp>
        <p:nvSpPr>
          <p:cNvPr id="14" name="Text 11"/>
          <p:cNvSpPr txBox="1"/>
          <p:nvPr/>
        </p:nvSpPr>
        <p:spPr>
          <a:xfrm>
            <a:off x="761695" y="418795"/>
            <a:ext cx="10858500" cy="277063"/>
          </a:xfrm>
          <a:prstGeom prst="rect">
            <a:avLst/>
          </a:prstGeom>
          <a:noFill/>
          <a:ln/>
        </p:spPr>
        <p:txBody>
          <a:bodyPr wrap="square" lIns="0" tIns="0" rIns="0" bIns="0" rtlCol="0" anchor="ctr"/>
          <a:lstStyle/>
          <a:p>
            <a:pPr marL="0" indent="0" algn="l">
              <a:buNone/>
            </a:pPr>
            <a:r>
              <a:rPr lang="en-US" sz="1800" b="1" dirty="0">
                <a:solidFill>
                  <a:srgbClr val="FFFFFF"/>
                </a:solidFill>
                <a:latin typeface="Noto Sans JP" pitchFamily="34" charset="0"/>
                <a:ea typeface="Noto Sans JP" pitchFamily="34" charset="-122"/>
                <a:cs typeface="Noto Sans JP" pitchFamily="34" charset="-120"/>
              </a:rPr>
              <a:t>■ 概要：国会提出「国家情報局法案」について</a:t>
            </a:r>
            <a:endParaRPr lang="en-US" sz="1800" dirty="0"/>
          </a:p>
        </p:txBody>
      </p:sp>
      <p:sp>
        <p:nvSpPr>
          <p:cNvPr id="15" name="Text 12"/>
          <p:cNvSpPr txBox="1"/>
          <p:nvPr/>
        </p:nvSpPr>
        <p:spPr>
          <a:xfrm>
            <a:off x="761695" y="857707"/>
            <a:ext cx="10744200" cy="571500"/>
          </a:xfrm>
          <a:prstGeom prst="rect">
            <a:avLst/>
          </a:prstGeom>
          <a:noFill/>
          <a:ln/>
        </p:spPr>
        <p:txBody>
          <a:bodyPr wrap="square" lIns="0" tIns="0" rIns="0" bIns="0" rtlCol="0" anchor="ctr"/>
          <a:lstStyle/>
          <a:p>
            <a:pPr marL="0" indent="0" algn="l">
              <a:buNone/>
            </a:pPr>
            <a:r>
              <a:rPr lang="en-US" sz="1500" dirty="0">
                <a:solidFill>
                  <a:srgbClr val="1A1A1A"/>
                </a:solidFill>
                <a:latin typeface="Noto Sans JP" pitchFamily="34" charset="0"/>
                <a:ea typeface="Noto Sans JP" pitchFamily="34" charset="-122"/>
                <a:cs typeface="Noto Sans JP" pitchFamily="34" charset="-120"/>
              </a:rPr>
              <a:t> 3月13日に国会に提案された法案。首相を議長とする国家情報会議の事務局</a:t>
            </a:r>
            <a:r>
              <a:rPr lang="en-US" sz="1500" b="1" dirty="0">
                <a:solidFill>
                  <a:srgbClr val="1A1A1A"/>
                </a:solidFill>
                <a:latin typeface="Noto Sans JP" pitchFamily="34" charset="0"/>
                <a:ea typeface="Noto Sans JP" pitchFamily="34" charset="-122"/>
                <a:cs typeface="Noto Sans JP" pitchFamily="34" charset="-120"/>
              </a:rPr>
              <a:t>「国家情報局」</a:t>
            </a:r>
            <a:r>
              <a:rPr lang="en-US" sz="1500" dirty="0">
                <a:solidFill>
                  <a:srgbClr val="1A1A1A"/>
                </a:solidFill>
                <a:latin typeface="Noto Sans JP" pitchFamily="34" charset="0"/>
                <a:ea typeface="Noto Sans JP" pitchFamily="34" charset="-122"/>
                <a:cs typeface="Noto Sans JP" pitchFamily="34" charset="-120"/>
              </a:rPr>
              <a:t>を設置し、国内の日本国民・外国人の</a:t>
            </a:r>
            <a:r>
              <a:rPr lang="en-US" sz="1500" b="1" dirty="0">
                <a:solidFill>
                  <a:srgbClr val="1A1A1A"/>
                </a:solidFill>
                <a:latin typeface="Noto Sans JP" pitchFamily="34" charset="0"/>
                <a:ea typeface="Noto Sans JP" pitchFamily="34" charset="-122"/>
                <a:cs typeface="Noto Sans JP" pitchFamily="34" charset="-120"/>
              </a:rPr>
              <a:t>スパイ活動</a:t>
            </a:r>
            <a:r>
              <a:rPr lang="ja-JP" altLang="en-US" sz="1500" b="1" dirty="0">
                <a:solidFill>
                  <a:srgbClr val="1A1A1A"/>
                </a:solidFill>
                <a:latin typeface="Noto Sans JP" pitchFamily="34" charset="0"/>
                <a:ea typeface="Noto Sans JP" pitchFamily="34" charset="-122"/>
                <a:cs typeface="Noto Sans JP" pitchFamily="34" charset="-120"/>
              </a:rPr>
              <a:t>の</a:t>
            </a:r>
            <a:r>
              <a:rPr lang="en-US" sz="1500" b="1" dirty="0" err="1">
                <a:solidFill>
                  <a:srgbClr val="1A1A1A"/>
                </a:solidFill>
                <a:latin typeface="Noto Sans JP" pitchFamily="34" charset="0"/>
                <a:ea typeface="Noto Sans JP" pitchFamily="34" charset="-122"/>
                <a:cs typeface="Noto Sans JP" pitchFamily="34" charset="-120"/>
              </a:rPr>
              <a:t>有無に関する情報収集・分析・総合調整機能</a:t>
            </a:r>
            <a:r>
              <a:rPr lang="en-US" sz="1500" dirty="0" err="1">
                <a:solidFill>
                  <a:srgbClr val="1A1A1A"/>
                </a:solidFill>
                <a:latin typeface="Noto Sans JP" pitchFamily="34" charset="0"/>
                <a:ea typeface="Noto Sans JP" pitchFamily="34" charset="-122"/>
                <a:cs typeface="Noto Sans JP" pitchFamily="34" charset="-120"/>
              </a:rPr>
              <a:t>を付与します</a:t>
            </a:r>
            <a:r>
              <a:rPr lang="en-US" sz="1500" dirty="0">
                <a:solidFill>
                  <a:srgbClr val="1A1A1A"/>
                </a:solidFill>
                <a:latin typeface="Noto Sans JP" pitchFamily="34" charset="0"/>
                <a:ea typeface="Noto Sans JP" pitchFamily="34" charset="-122"/>
                <a:cs typeface="Noto Sans JP" pitchFamily="34" charset="-120"/>
              </a:rPr>
              <a:t>。 </a:t>
            </a:r>
            <a:endParaRPr lang="en-US" sz="1500" dirty="0"/>
          </a:p>
        </p:txBody>
      </p:sp>
      <p:sp>
        <p:nvSpPr>
          <p:cNvPr id="16" name="Text 13"/>
          <p:cNvSpPr txBox="1"/>
          <p:nvPr/>
        </p:nvSpPr>
        <p:spPr>
          <a:xfrm>
            <a:off x="761695" y="1657807"/>
            <a:ext cx="10858500" cy="277063"/>
          </a:xfrm>
          <a:prstGeom prst="rect">
            <a:avLst/>
          </a:prstGeom>
          <a:noFill/>
          <a:ln/>
        </p:spPr>
        <p:txBody>
          <a:bodyPr wrap="square" lIns="0" tIns="0" rIns="0" bIns="0" rtlCol="0" anchor="ctr"/>
          <a:lstStyle/>
          <a:p>
            <a:pPr marL="0" indent="0" algn="l">
              <a:buNone/>
            </a:pPr>
            <a:r>
              <a:rPr lang="en-US" sz="1800" b="1" dirty="0">
                <a:solidFill>
                  <a:srgbClr val="FFFFFF"/>
                </a:solidFill>
                <a:latin typeface="Noto Sans JP" pitchFamily="34" charset="0"/>
                <a:ea typeface="Noto Sans JP" pitchFamily="34" charset="-122"/>
                <a:cs typeface="Noto Sans JP" pitchFamily="34" charset="-120"/>
              </a:rPr>
              <a:t>■ 論点：私たちの生活にどう影響するのか？</a:t>
            </a:r>
            <a:endParaRPr lang="en-US" sz="1800" dirty="0"/>
          </a:p>
        </p:txBody>
      </p:sp>
      <p:sp>
        <p:nvSpPr>
          <p:cNvPr id="17" name="Text 14"/>
          <p:cNvSpPr txBox="1"/>
          <p:nvPr/>
        </p:nvSpPr>
        <p:spPr>
          <a:xfrm>
            <a:off x="761695" y="2190902"/>
            <a:ext cx="10744200" cy="571500"/>
          </a:xfrm>
          <a:prstGeom prst="rect">
            <a:avLst/>
          </a:prstGeom>
          <a:noFill/>
          <a:ln/>
        </p:spPr>
        <p:txBody>
          <a:bodyPr wrap="square" lIns="0" tIns="0" rIns="0" bIns="0" rtlCol="0" anchor="ctr"/>
          <a:lstStyle/>
          <a:p>
            <a:pPr marL="0" indent="0" algn="l">
              <a:buNone/>
            </a:pPr>
            <a:r>
              <a:rPr lang="en-US" sz="1500" b="1" dirty="0">
                <a:solidFill>
                  <a:srgbClr val="E60012"/>
                </a:solidFill>
                <a:latin typeface="Noto Sans JP" pitchFamily="34" charset="0"/>
                <a:ea typeface="Noto Sans JP" pitchFamily="34" charset="-122"/>
                <a:cs typeface="Noto Sans JP" pitchFamily="34" charset="-120"/>
              </a:rPr>
              <a:t>① 監視強化の懸念：</a:t>
            </a:r>
            <a:r>
              <a:rPr lang="en-US" sz="1500" dirty="0">
                <a:solidFill>
                  <a:srgbClr val="1A1A1A"/>
                </a:solidFill>
                <a:latin typeface="Noto Sans JP" pitchFamily="34" charset="0"/>
                <a:ea typeface="Noto Sans JP" pitchFamily="34" charset="-122"/>
                <a:cs typeface="Noto Sans JP" pitchFamily="34" charset="-120"/>
              </a:rPr>
              <a:t>戦前の特高警察や憲兵を想起させる視点でネット情報を収集し、AIで徹底分析。</a:t>
            </a:r>
            <a:r>
              <a:rPr lang="en-US" sz="1500" b="1" dirty="0">
                <a:solidFill>
                  <a:srgbClr val="1A1A1A"/>
                </a:solidFill>
                <a:latin typeface="Noto Sans JP" pitchFamily="34" charset="0"/>
                <a:ea typeface="Noto Sans JP" pitchFamily="34" charset="-122"/>
                <a:cs typeface="Noto Sans JP" pitchFamily="34" charset="-120"/>
              </a:rPr>
              <a:t>政府に不都合な人物をあぶり出す恐れ</a:t>
            </a:r>
            <a:r>
              <a:rPr lang="en-US" sz="1500" dirty="0">
                <a:solidFill>
                  <a:srgbClr val="1A1A1A"/>
                </a:solidFill>
                <a:latin typeface="Noto Sans JP" pitchFamily="34" charset="0"/>
                <a:ea typeface="Noto Sans JP" pitchFamily="34" charset="-122"/>
                <a:cs typeface="Noto Sans JP" pitchFamily="34" charset="-120"/>
              </a:rPr>
              <a:t>があります。 </a:t>
            </a:r>
            <a:endParaRPr lang="en-US" sz="1500" dirty="0"/>
          </a:p>
        </p:txBody>
      </p:sp>
      <p:sp>
        <p:nvSpPr>
          <p:cNvPr id="18" name="Text 15"/>
          <p:cNvSpPr txBox="1"/>
          <p:nvPr/>
        </p:nvSpPr>
        <p:spPr>
          <a:xfrm>
            <a:off x="761695" y="2857500"/>
            <a:ext cx="10744200" cy="571500"/>
          </a:xfrm>
          <a:prstGeom prst="rect">
            <a:avLst/>
          </a:prstGeom>
          <a:noFill/>
          <a:ln/>
        </p:spPr>
        <p:txBody>
          <a:bodyPr wrap="square" lIns="0" tIns="0" rIns="0" bIns="0" rtlCol="0" anchor="ctr"/>
          <a:lstStyle/>
          <a:p>
            <a:pPr marL="0" indent="0" algn="l">
              <a:buNone/>
            </a:pPr>
            <a:r>
              <a:rPr lang="en-US" sz="1500" b="1" dirty="0">
                <a:solidFill>
                  <a:srgbClr val="E60012"/>
                </a:solidFill>
                <a:latin typeface="Noto Sans JP" pitchFamily="34" charset="0"/>
                <a:ea typeface="Noto Sans JP" pitchFamily="34" charset="-122"/>
                <a:cs typeface="Noto Sans JP" pitchFamily="34" charset="-120"/>
              </a:rPr>
              <a:t>② 通信監視の現状：</a:t>
            </a:r>
            <a:r>
              <a:rPr lang="en-US" sz="1500" dirty="0">
                <a:solidFill>
                  <a:srgbClr val="1A1A1A"/>
                </a:solidFill>
                <a:latin typeface="Noto Sans JP" pitchFamily="34" charset="0"/>
                <a:ea typeface="Noto Sans JP" pitchFamily="34" charset="-122"/>
                <a:cs typeface="Noto Sans JP" pitchFamily="34" charset="-120"/>
              </a:rPr>
              <a:t>能動的サイバー防御法により内外通信は収集可能。国内通信で収集できないのはわずか6.8%にとどまり、</a:t>
            </a:r>
            <a:r>
              <a:rPr lang="en-US" sz="1500" b="1" dirty="0">
                <a:solidFill>
                  <a:srgbClr val="1A1A1A"/>
                </a:solidFill>
                <a:latin typeface="Noto Sans JP" pitchFamily="34" charset="0"/>
                <a:ea typeface="Noto Sans JP" pitchFamily="34" charset="-122"/>
                <a:cs typeface="Noto Sans JP" pitchFamily="34" charset="-120"/>
              </a:rPr>
              <a:t>インターネットの大半が政府の監視下</a:t>
            </a:r>
            <a:r>
              <a:rPr lang="en-US" sz="1500" dirty="0">
                <a:solidFill>
                  <a:srgbClr val="1A1A1A"/>
                </a:solidFill>
                <a:latin typeface="Noto Sans JP" pitchFamily="34" charset="0"/>
                <a:ea typeface="Noto Sans JP" pitchFamily="34" charset="-122"/>
                <a:cs typeface="Noto Sans JP" pitchFamily="34" charset="-120"/>
              </a:rPr>
              <a:t>にあります。 </a:t>
            </a:r>
            <a:endParaRPr lang="en-US" sz="1500" dirty="0"/>
          </a:p>
        </p:txBody>
      </p:sp>
      <p:sp>
        <p:nvSpPr>
          <p:cNvPr id="19" name="Text 16"/>
          <p:cNvSpPr txBox="1"/>
          <p:nvPr/>
        </p:nvSpPr>
        <p:spPr>
          <a:xfrm>
            <a:off x="761695" y="3571723"/>
            <a:ext cx="10744200" cy="571500"/>
          </a:xfrm>
          <a:prstGeom prst="rect">
            <a:avLst/>
          </a:prstGeom>
          <a:noFill/>
          <a:ln/>
        </p:spPr>
        <p:txBody>
          <a:bodyPr wrap="square" lIns="0" tIns="0" rIns="0" bIns="0" rtlCol="0" anchor="ctr"/>
          <a:lstStyle/>
          <a:p>
            <a:pPr marL="0" indent="0" algn="l">
              <a:buNone/>
            </a:pPr>
            <a:r>
              <a:rPr lang="en-US" sz="1500" b="1" dirty="0">
                <a:solidFill>
                  <a:srgbClr val="E60012"/>
                </a:solidFill>
                <a:latin typeface="Noto Sans JP" pitchFamily="34" charset="0"/>
                <a:ea typeface="Noto Sans JP" pitchFamily="34" charset="-122"/>
                <a:cs typeface="Noto Sans JP" pitchFamily="34" charset="-120"/>
              </a:rPr>
              <a:t>③ 立法の連続性：</a:t>
            </a:r>
            <a:r>
              <a:rPr lang="en-US" sz="1500" dirty="0">
                <a:solidFill>
                  <a:srgbClr val="1A1A1A"/>
                </a:solidFill>
                <a:latin typeface="Noto Sans JP" pitchFamily="34" charset="0"/>
                <a:ea typeface="Noto Sans JP" pitchFamily="34" charset="-122"/>
                <a:cs typeface="Noto Sans JP" pitchFamily="34" charset="-120"/>
              </a:rPr>
              <a:t>今秋に「外国代理人規制法／外国勢力活動透明化法案」、</a:t>
            </a:r>
            <a:r>
              <a:rPr lang="en-US" sz="1500" dirty="0" err="1">
                <a:solidFill>
                  <a:srgbClr val="1A1A1A"/>
                </a:solidFill>
                <a:latin typeface="Noto Sans JP" pitchFamily="34" charset="0"/>
                <a:ea typeface="Noto Sans JP" pitchFamily="34" charset="-122"/>
                <a:cs typeface="Noto Sans JP" pitchFamily="34" charset="-120"/>
              </a:rPr>
              <a:t>来年には海外謀略も担う</a:t>
            </a:r>
            <a:r>
              <a:rPr lang="en-US" sz="1500" b="1" dirty="0" err="1">
                <a:solidFill>
                  <a:srgbClr val="1A1A1A"/>
                </a:solidFill>
                <a:latin typeface="Noto Sans JP" pitchFamily="34" charset="0"/>
                <a:ea typeface="Noto Sans JP" pitchFamily="34" charset="-122"/>
                <a:cs typeface="Noto Sans JP" pitchFamily="34" charset="-120"/>
              </a:rPr>
              <a:t>「対外情報庁」</a:t>
            </a:r>
            <a:r>
              <a:rPr lang="en-US" sz="1500" dirty="0" err="1">
                <a:solidFill>
                  <a:srgbClr val="1A1A1A"/>
                </a:solidFill>
                <a:latin typeface="Noto Sans JP" pitchFamily="34" charset="0"/>
                <a:ea typeface="Noto Sans JP" pitchFamily="34" charset="-122"/>
                <a:cs typeface="Noto Sans JP" pitchFamily="34" charset="-120"/>
              </a:rPr>
              <a:t>構想など、監視社会への動きが加速しています</a:t>
            </a:r>
            <a:r>
              <a:rPr lang="en-US" sz="1500" dirty="0">
                <a:solidFill>
                  <a:srgbClr val="1A1A1A"/>
                </a:solidFill>
                <a:latin typeface="Noto Sans JP" pitchFamily="34" charset="0"/>
                <a:ea typeface="Noto Sans JP" pitchFamily="34" charset="-122"/>
                <a:cs typeface="Noto Sans JP" pitchFamily="34" charset="-120"/>
              </a:rPr>
              <a:t>。</a:t>
            </a:r>
            <a:r>
              <a:rPr lang="ja-JP" altLang="en-US" sz="1500" dirty="0">
                <a:solidFill>
                  <a:srgbClr val="1A1A1A"/>
                </a:solidFill>
                <a:latin typeface="Noto Sans JP" pitchFamily="34" charset="0"/>
                <a:ea typeface="Noto Sans JP" pitchFamily="34" charset="-122"/>
                <a:cs typeface="Noto Sans JP" pitchFamily="34" charset="-120"/>
              </a:rPr>
              <a:t>外国代理人規制法は、国境を越えて、市民が政治的、文化的に協働することを困難にする可能性があります。</a:t>
            </a:r>
            <a:r>
              <a:rPr lang="en-US" sz="1500" dirty="0">
                <a:solidFill>
                  <a:srgbClr val="1A1A1A"/>
                </a:solidFill>
                <a:latin typeface="Noto Sans JP" pitchFamily="34" charset="0"/>
                <a:ea typeface="Noto Sans JP" pitchFamily="34" charset="-122"/>
                <a:cs typeface="Noto Sans JP" pitchFamily="34" charset="-120"/>
              </a:rPr>
              <a:t> </a:t>
            </a:r>
            <a:endParaRPr lang="en-US" sz="1500" dirty="0"/>
          </a:p>
        </p:txBody>
      </p:sp>
      <p:sp>
        <p:nvSpPr>
          <p:cNvPr id="20" name="Text 17"/>
          <p:cNvSpPr txBox="1"/>
          <p:nvPr/>
        </p:nvSpPr>
        <p:spPr>
          <a:xfrm>
            <a:off x="761695" y="4190695"/>
            <a:ext cx="10935310" cy="571500"/>
          </a:xfrm>
          <a:prstGeom prst="rect">
            <a:avLst/>
          </a:prstGeom>
          <a:noFill/>
          <a:ln/>
        </p:spPr>
        <p:txBody>
          <a:bodyPr wrap="square" lIns="0" tIns="0" rIns="0" bIns="0" rtlCol="0" anchor="ctr"/>
          <a:lstStyle/>
          <a:p>
            <a:pPr marL="0" indent="0" algn="l">
              <a:buNone/>
            </a:pPr>
            <a:r>
              <a:rPr lang="en-US" sz="1500" b="1" dirty="0">
                <a:solidFill>
                  <a:srgbClr val="E60012"/>
                </a:solidFill>
                <a:latin typeface="Noto Sans JP" pitchFamily="34" charset="0"/>
                <a:ea typeface="Noto Sans JP" pitchFamily="34" charset="-122"/>
                <a:cs typeface="Noto Sans JP" pitchFamily="34" charset="-120"/>
              </a:rPr>
              <a:t>④ 影響しうる権利：</a:t>
            </a:r>
            <a:r>
              <a:rPr lang="en-US" sz="1500" dirty="0">
                <a:solidFill>
                  <a:srgbClr val="1A1A1A"/>
                </a:solidFill>
                <a:latin typeface="Noto Sans JP" pitchFamily="34" charset="0"/>
                <a:ea typeface="Noto Sans JP" pitchFamily="34" charset="-122"/>
                <a:cs typeface="Noto Sans JP" pitchFamily="34" charset="-120"/>
              </a:rPr>
              <a:t>憲法で保障される</a:t>
            </a:r>
            <a:r>
              <a:rPr lang="en-US" sz="1500" b="1" dirty="0">
                <a:solidFill>
                  <a:srgbClr val="1A1A1A"/>
                </a:solidFill>
                <a:latin typeface="Noto Sans JP" pitchFamily="34" charset="0"/>
                <a:ea typeface="Noto Sans JP" pitchFamily="34" charset="-122"/>
                <a:cs typeface="Noto Sans JP" pitchFamily="34" charset="-120"/>
              </a:rPr>
              <a:t>「表現の自由」「思想・良心の自由」「プライバシー権」</a:t>
            </a:r>
            <a:r>
              <a:rPr lang="en-US" sz="1500" dirty="0">
                <a:solidFill>
                  <a:srgbClr val="1A1A1A"/>
                </a:solidFill>
                <a:latin typeface="Noto Sans JP" pitchFamily="34" charset="0"/>
                <a:ea typeface="Noto Sans JP" pitchFamily="34" charset="-122"/>
                <a:cs typeface="Noto Sans JP" pitchFamily="34" charset="-120"/>
              </a:rPr>
              <a:t>が制約される恐れがあります。 </a:t>
            </a:r>
            <a:endParaRPr lang="en-US" sz="1500" dirty="0"/>
          </a:p>
        </p:txBody>
      </p:sp>
      <p:sp>
        <p:nvSpPr>
          <p:cNvPr id="21" name="Text 18"/>
          <p:cNvSpPr txBox="1"/>
          <p:nvPr/>
        </p:nvSpPr>
        <p:spPr>
          <a:xfrm>
            <a:off x="2667305" y="4990795"/>
            <a:ext cx="8953805" cy="277063"/>
          </a:xfrm>
          <a:prstGeom prst="rect">
            <a:avLst/>
          </a:prstGeom>
          <a:noFill/>
          <a:ln/>
        </p:spPr>
        <p:txBody>
          <a:bodyPr wrap="square" lIns="0" tIns="0" rIns="0" bIns="0" rtlCol="0" anchor="ctr"/>
          <a:lstStyle/>
          <a:p>
            <a:pPr marL="0" indent="0" algn="l">
              <a:buNone/>
            </a:pPr>
            <a:r>
              <a:rPr lang="en-US" sz="1800" b="1" dirty="0">
                <a:solidFill>
                  <a:srgbClr val="FFFFFF"/>
                </a:solidFill>
                <a:latin typeface="Noto Sans JP" pitchFamily="34" charset="0"/>
                <a:ea typeface="Noto Sans JP" pitchFamily="34" charset="-122"/>
                <a:cs typeface="Noto Sans JP" pitchFamily="34" charset="-120"/>
              </a:rPr>
              <a:t>■ 行動の呼びかけ：私たちにできること</a:t>
            </a:r>
            <a:endParaRPr lang="en-US" sz="1800" dirty="0"/>
          </a:p>
        </p:txBody>
      </p:sp>
      <p:sp>
        <p:nvSpPr>
          <p:cNvPr id="22" name="Text 19"/>
          <p:cNvSpPr txBox="1"/>
          <p:nvPr/>
        </p:nvSpPr>
        <p:spPr>
          <a:xfrm>
            <a:off x="2667305" y="5429707"/>
            <a:ext cx="9144000" cy="305410"/>
          </a:xfrm>
          <a:prstGeom prst="rect">
            <a:avLst/>
          </a:prstGeom>
          <a:noFill/>
          <a:ln/>
        </p:spPr>
        <p:txBody>
          <a:bodyPr wrap="square" lIns="0" tIns="0" rIns="0" bIns="0" rtlCol="0" anchor="ctr"/>
          <a:lstStyle/>
          <a:p>
            <a:pPr marL="0" indent="0" algn="l">
              <a:buNone/>
            </a:pPr>
            <a:r>
              <a:rPr lang="en-US" sz="1500" dirty="0">
                <a:solidFill>
                  <a:srgbClr val="1A1A1A"/>
                </a:solidFill>
                <a:latin typeface="Noto Sans JP" pitchFamily="34" charset="0"/>
                <a:ea typeface="Noto Sans JP" pitchFamily="34" charset="-122"/>
                <a:cs typeface="Noto Sans JP" pitchFamily="34" charset="-120"/>
              </a:rPr>
              <a:t> ・</a:t>
            </a:r>
            <a:r>
              <a:rPr lang="en-US" sz="1500" b="1" dirty="0">
                <a:solidFill>
                  <a:srgbClr val="1A1A1A"/>
                </a:solidFill>
                <a:latin typeface="Noto Sans JP" pitchFamily="34" charset="0"/>
                <a:ea typeface="Noto Sans JP" pitchFamily="34" charset="-122"/>
                <a:cs typeface="Noto Sans JP" pitchFamily="34" charset="-120"/>
              </a:rPr>
              <a:t>いま声を上げる意義：</a:t>
            </a:r>
            <a:r>
              <a:rPr lang="en-US" sz="1500" dirty="0">
                <a:solidFill>
                  <a:srgbClr val="1A1A1A"/>
                </a:solidFill>
                <a:latin typeface="Noto Sans JP" pitchFamily="34" charset="0"/>
                <a:ea typeface="Noto Sans JP" pitchFamily="34" charset="-122"/>
                <a:cs typeface="Noto Sans JP" pitchFamily="34" charset="-120"/>
              </a:rPr>
              <a:t>ここでひるめば、戦争反対の声すら上げられない社会になってしまいます。 </a:t>
            </a:r>
            <a:endParaRPr lang="en-US" sz="1500" dirty="0"/>
          </a:p>
        </p:txBody>
      </p:sp>
      <p:sp>
        <p:nvSpPr>
          <p:cNvPr id="23" name="Text 20"/>
          <p:cNvSpPr txBox="1"/>
          <p:nvPr/>
        </p:nvSpPr>
        <p:spPr>
          <a:xfrm>
            <a:off x="2667305" y="5810098"/>
            <a:ext cx="9029700" cy="609905"/>
          </a:xfrm>
          <a:prstGeom prst="rect">
            <a:avLst/>
          </a:prstGeom>
          <a:noFill/>
          <a:ln/>
        </p:spPr>
        <p:txBody>
          <a:bodyPr wrap="square" lIns="0" tIns="0" rIns="0" bIns="0" rtlCol="0" anchor="ctr"/>
          <a:lstStyle/>
          <a:p>
            <a:r>
              <a:rPr lang="en-US" sz="1500" dirty="0">
                <a:solidFill>
                  <a:srgbClr val="1A1A1A"/>
                </a:solidFill>
                <a:latin typeface="Noto Sans JP" pitchFamily="34" charset="0"/>
                <a:ea typeface="Noto Sans JP" pitchFamily="34" charset="-122"/>
                <a:cs typeface="Noto Sans JP" pitchFamily="34" charset="-120"/>
              </a:rPr>
              <a:t> ・</a:t>
            </a:r>
            <a:r>
              <a:rPr lang="en-US" b="1" dirty="0">
                <a:solidFill>
                  <a:schemeClr val="accent6">
                    <a:lumMod val="75000"/>
                  </a:schemeClr>
                </a:solidFill>
                <a:latin typeface="Noto Sans JP" pitchFamily="34" charset="0"/>
                <a:ea typeface="Noto Sans JP" pitchFamily="34" charset="-122"/>
                <a:cs typeface="Noto Sans JP" pitchFamily="34" charset="-120"/>
              </a:rPr>
              <a:t>4/17 </a:t>
            </a:r>
            <a:r>
              <a:rPr lang="en-US" b="1" dirty="0" err="1">
                <a:solidFill>
                  <a:schemeClr val="accent6">
                    <a:lumMod val="75000"/>
                  </a:schemeClr>
                </a:solidFill>
                <a:latin typeface="Noto Sans JP" pitchFamily="34" charset="0"/>
                <a:ea typeface="Noto Sans JP" pitchFamily="34" charset="-122"/>
                <a:cs typeface="Noto Sans JP" pitchFamily="34" charset="-120"/>
              </a:rPr>
              <a:t>行動案内</a:t>
            </a:r>
            <a:r>
              <a:rPr lang="en-US" b="1" dirty="0">
                <a:solidFill>
                  <a:schemeClr val="accent6">
                    <a:lumMod val="75000"/>
                  </a:schemeClr>
                </a:solidFill>
                <a:latin typeface="Noto Sans JP" pitchFamily="34" charset="0"/>
                <a:ea typeface="Noto Sans JP" pitchFamily="34" charset="-122"/>
                <a:cs typeface="Noto Sans JP" pitchFamily="34" charset="-120"/>
              </a:rPr>
              <a:t>：</a:t>
            </a:r>
            <a:r>
              <a:rPr lang="ja-JP" altLang="en-US" b="1" dirty="0">
                <a:solidFill>
                  <a:schemeClr val="accent6">
                    <a:lumMod val="75000"/>
                  </a:schemeClr>
                </a:solidFill>
                <a:latin typeface="Noto Sans JP" pitchFamily="34" charset="0"/>
                <a:ea typeface="Noto Sans JP" pitchFamily="34" charset="-122"/>
                <a:cs typeface="Noto Sans JP" pitchFamily="34" charset="-120"/>
              </a:rPr>
              <a:t>午後</a:t>
            </a:r>
            <a:r>
              <a:rPr lang="en-US" altLang="ja-JP" b="1" dirty="0">
                <a:solidFill>
                  <a:schemeClr val="accent6">
                    <a:lumMod val="75000"/>
                  </a:schemeClr>
                </a:solidFill>
                <a:latin typeface="Noto Sans JP" pitchFamily="34" charset="0"/>
                <a:ea typeface="Noto Sans JP" pitchFamily="34" charset="-122"/>
                <a:cs typeface="Noto Sans JP" pitchFamily="34" charset="-120"/>
              </a:rPr>
              <a:t>7</a:t>
            </a:r>
            <a:r>
              <a:rPr lang="ja-JP" altLang="en-US" b="1" dirty="0">
                <a:solidFill>
                  <a:schemeClr val="accent6">
                    <a:lumMod val="75000"/>
                  </a:schemeClr>
                </a:solidFill>
                <a:latin typeface="Noto Sans JP" pitchFamily="34" charset="0"/>
                <a:ea typeface="Noto Sans JP" pitchFamily="34" charset="-122"/>
                <a:cs typeface="Noto Sans JP" pitchFamily="34" charset="-120"/>
              </a:rPr>
              <a:t>時から</a:t>
            </a:r>
            <a:r>
              <a:rPr lang="en-US" altLang="ja-JP" b="1" dirty="0">
                <a:solidFill>
                  <a:schemeClr val="accent6">
                    <a:lumMod val="75000"/>
                  </a:schemeClr>
                </a:solidFill>
                <a:latin typeface="Noto Sans JP" pitchFamily="34" charset="0"/>
                <a:ea typeface="Noto Sans JP" pitchFamily="34" charset="-122"/>
                <a:cs typeface="Noto Sans JP" pitchFamily="34" charset="-120"/>
              </a:rPr>
              <a:t>8</a:t>
            </a:r>
            <a:r>
              <a:rPr lang="ja-JP" altLang="en-US" b="1" dirty="0">
                <a:solidFill>
                  <a:schemeClr val="accent6">
                    <a:lumMod val="75000"/>
                  </a:schemeClr>
                </a:solidFill>
                <a:latin typeface="Noto Sans JP" pitchFamily="34" charset="0"/>
                <a:ea typeface="Noto Sans JP" pitchFamily="34" charset="-122"/>
                <a:cs typeface="Noto Sans JP" pitchFamily="34" charset="-120"/>
              </a:rPr>
              <a:t>時まで、</a:t>
            </a:r>
            <a:r>
              <a:rPr lang="en-US" b="1" dirty="0">
                <a:solidFill>
                  <a:schemeClr val="accent6">
                    <a:lumMod val="75000"/>
                  </a:schemeClr>
                </a:solidFill>
                <a:latin typeface="Noto Sans JP" pitchFamily="34" charset="0"/>
                <a:ea typeface="Noto Sans JP" pitchFamily="34" charset="-122"/>
                <a:cs typeface="Noto Sans JP" pitchFamily="34" charset="-120"/>
              </a:rPr>
              <a:t>衆院第2議員会館前を中心に「スパイ防止法に反対するペンライト行動」を呼びかけています。</a:t>
            </a:r>
            <a:r>
              <a:rPr lang="en-US" altLang="ja-JP" b="1" dirty="0">
                <a:solidFill>
                  <a:schemeClr val="accent6">
                    <a:lumMod val="75000"/>
                  </a:schemeClr>
                </a:solidFill>
                <a:latin typeface="Noto Sans JP" pitchFamily="34" charset="0"/>
                <a:ea typeface="Noto Sans JP" pitchFamily="34" charset="-122"/>
                <a:cs typeface="Noto Sans JP" pitchFamily="34" charset="-120"/>
              </a:rPr>
              <a:t>勇気を持って街頭に出て、反対の声があることを国会議員と市民に示しましょう！</a:t>
            </a:r>
            <a:r>
              <a:rPr lang="en-US" b="1" dirty="0">
                <a:solidFill>
                  <a:schemeClr val="accent6">
                    <a:lumMod val="75000"/>
                  </a:schemeClr>
                </a:solidFill>
                <a:latin typeface="Noto Sans JP" pitchFamily="34" charset="0"/>
                <a:ea typeface="Noto Sans JP" pitchFamily="34" charset="-122"/>
                <a:cs typeface="Noto Sans JP" pitchFamily="34" charset="-120"/>
              </a:rPr>
              <a:t> </a:t>
            </a:r>
            <a:endParaRPr lang="en-US" b="1" dirty="0">
              <a:solidFill>
                <a:schemeClr val="accent6">
                  <a:lumMod val="75000"/>
                </a:schemeClr>
              </a:solidFill>
            </a:endParaRPr>
          </a:p>
        </p:txBody>
      </p:sp>
      <p:sp>
        <p:nvSpPr>
          <p:cNvPr id="24" name="Text 21"/>
          <p:cNvSpPr txBox="1"/>
          <p:nvPr/>
        </p:nvSpPr>
        <p:spPr>
          <a:xfrm>
            <a:off x="2667305" y="6495898"/>
            <a:ext cx="9144000" cy="305410"/>
          </a:xfrm>
          <a:prstGeom prst="rect">
            <a:avLst/>
          </a:prstGeom>
          <a:noFill/>
          <a:ln/>
        </p:spPr>
        <p:txBody>
          <a:bodyPr wrap="square" lIns="0" tIns="0" rIns="0" bIns="0" rtlCol="0" anchor="ctr"/>
          <a:lstStyle/>
          <a:p>
            <a:pPr marL="0" indent="0" algn="l">
              <a:buNone/>
            </a:pPr>
            <a:endParaRPr lang="en-US" sz="15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9458E5-A5FD-E94D-17BC-520BA31BE4F8}"/>
              </a:ext>
            </a:extLst>
          </p:cNvPr>
          <p:cNvSpPr>
            <a:spLocks noGrp="1"/>
          </p:cNvSpPr>
          <p:nvPr>
            <p:ph type="title"/>
          </p:nvPr>
        </p:nvSpPr>
        <p:spPr/>
        <p:txBody>
          <a:bodyPr>
            <a:normAutofit fontScale="90000"/>
          </a:bodyPr>
          <a:lstStyle/>
          <a:p>
            <a:r>
              <a:rPr lang="ja-JP" altLang="en-US" b="1" dirty="0">
                <a:solidFill>
                  <a:srgbClr val="0070C0"/>
                </a:solidFill>
              </a:rPr>
              <a:t>三段階で進められるスパイ防止法</a:t>
            </a:r>
            <a:br>
              <a:rPr lang="ja-JP" altLang="en-US" b="1" dirty="0">
                <a:solidFill>
                  <a:srgbClr val="0070C0"/>
                </a:solidFill>
              </a:rPr>
            </a:br>
            <a:r>
              <a:rPr lang="ja-JP" altLang="en-US" b="1" dirty="0">
                <a:solidFill>
                  <a:srgbClr val="0070C0"/>
                </a:solidFill>
              </a:rPr>
              <a:t>夏に有識者会議設置</a:t>
            </a:r>
            <a:br>
              <a:rPr lang="ja-JP" altLang="en-US" b="1" dirty="0">
                <a:solidFill>
                  <a:srgbClr val="0070C0"/>
                </a:solidFill>
              </a:rPr>
            </a:br>
            <a:r>
              <a:rPr lang="ja-JP" altLang="en-US" b="1" dirty="0">
                <a:solidFill>
                  <a:srgbClr val="0070C0"/>
                </a:solidFill>
              </a:rPr>
              <a:t>今国会に、国家情報局法案が提案された</a:t>
            </a:r>
            <a:endParaRPr kumimoji="1" lang="ja-JP" altLang="en-US" b="1" dirty="0">
              <a:solidFill>
                <a:srgbClr val="0070C0"/>
              </a:solidFill>
            </a:endParaRPr>
          </a:p>
        </p:txBody>
      </p:sp>
      <p:sp>
        <p:nvSpPr>
          <p:cNvPr id="3" name="コンテンツ プレースホルダー 2">
            <a:extLst>
              <a:ext uri="{FF2B5EF4-FFF2-40B4-BE49-F238E27FC236}">
                <a16:creationId xmlns:a16="http://schemas.microsoft.com/office/drawing/2014/main" id="{4194218A-0816-7E6E-8B06-F8E9107DA196}"/>
              </a:ext>
            </a:extLst>
          </p:cNvPr>
          <p:cNvSpPr>
            <a:spLocks noGrp="1"/>
          </p:cNvSpPr>
          <p:nvPr>
            <p:ph idx="1"/>
          </p:nvPr>
        </p:nvSpPr>
        <p:spPr>
          <a:xfrm>
            <a:off x="913795" y="2577194"/>
            <a:ext cx="10353762" cy="3714749"/>
          </a:xfrm>
        </p:spPr>
        <p:txBody>
          <a:bodyPr>
            <a:noAutofit/>
          </a:bodyPr>
          <a:lstStyle/>
          <a:p>
            <a:r>
              <a:rPr lang="ja-JP" altLang="en-US" sz="2800" b="1" dirty="0">
                <a:solidFill>
                  <a:schemeClr val="bg1"/>
                </a:solidFill>
              </a:rPr>
              <a:t>高市早苗首相が制定に意欲を示す「スパイ防止法」について、政府は今夏にも有識者会議を設置する方向で調整に入った。</a:t>
            </a:r>
            <a:r>
              <a:rPr lang="en-US" altLang="ja-JP" sz="2800" b="1" dirty="0">
                <a:solidFill>
                  <a:schemeClr val="bg1"/>
                </a:solidFill>
              </a:rPr>
              <a:t>18</a:t>
            </a:r>
            <a:r>
              <a:rPr lang="ja-JP" altLang="en-US" sz="2800" b="1" dirty="0">
                <a:solidFill>
                  <a:schemeClr val="bg1"/>
                </a:solidFill>
              </a:rPr>
              <a:t>日召集の特別国会で、インテリジェンス（情報収集・分析）政策の司令塔となる「国家情報局」創設に必要な法律を成立させた後に、スパイ防止法案の具体的な議論を始める見通しだ。</a:t>
            </a:r>
          </a:p>
          <a:p>
            <a:r>
              <a:rPr lang="ja-JP" altLang="en-US" sz="2800" b="1" dirty="0">
                <a:solidFill>
                  <a:schemeClr val="bg1"/>
                </a:solidFill>
              </a:rPr>
              <a:t>有識者会議の議論や与党の提言をふまえ、政府提出法案として特別国会の次の国会以降に出すことをめざす。</a:t>
            </a:r>
          </a:p>
        </p:txBody>
      </p:sp>
      <p:sp>
        <p:nvSpPr>
          <p:cNvPr id="4" name="日付プレースホルダー 3">
            <a:extLst>
              <a:ext uri="{FF2B5EF4-FFF2-40B4-BE49-F238E27FC236}">
                <a16:creationId xmlns:a16="http://schemas.microsoft.com/office/drawing/2014/main" id="{629D038E-2849-FC4E-7AFE-BEB3F2B9F689}"/>
              </a:ext>
            </a:extLst>
          </p:cNvPr>
          <p:cNvSpPr>
            <a:spLocks noGrp="1"/>
          </p:cNvSpPr>
          <p:nvPr>
            <p:ph type="dt" sz="half" idx="10"/>
          </p:nvPr>
        </p:nvSpPr>
        <p:spPr/>
        <p:txBody>
          <a:bodyPr/>
          <a:lstStyle/>
          <a:p>
            <a:r>
              <a:rPr lang="en-US" altLang="ja-JP" noProof="0"/>
              <a:t>20XX/9/3</a:t>
            </a:r>
            <a:endParaRPr lang="ja-JP" altLang="en-US" noProof="0">
              <a:latin typeface="Meiryo UI" panose="020B0604030504040204" pitchFamily="50" charset="-128"/>
              <a:ea typeface="Meiryo UI" panose="020B0604030504040204" pitchFamily="50" charset="-128"/>
            </a:endParaRPr>
          </a:p>
        </p:txBody>
      </p:sp>
      <p:sp>
        <p:nvSpPr>
          <p:cNvPr id="5" name="フッター プレースホルダー 4">
            <a:extLst>
              <a:ext uri="{FF2B5EF4-FFF2-40B4-BE49-F238E27FC236}">
                <a16:creationId xmlns:a16="http://schemas.microsoft.com/office/drawing/2014/main" id="{D8E49E47-F4BB-DC0E-547B-09CE13409489}"/>
              </a:ext>
            </a:extLst>
          </p:cNvPr>
          <p:cNvSpPr>
            <a:spLocks noGrp="1"/>
          </p:cNvSpPr>
          <p:nvPr>
            <p:ph type="ftr" sz="quarter" idx="11"/>
          </p:nvPr>
        </p:nvSpPr>
        <p:spPr/>
        <p:txBody>
          <a:bodyPr/>
          <a:lstStyle/>
          <a:p>
            <a:r>
              <a:rPr lang="ja-JP" altLang="en-US" noProof="0"/>
              <a:t>プレゼンテーションのタイトル</a:t>
            </a:r>
            <a:endParaRPr lang="ja-JP" altLang="en-US" noProof="0">
              <a:latin typeface="Meiryo UI" panose="020B0604030504040204" pitchFamily="50" charset="-128"/>
              <a:ea typeface="Meiryo UI" panose="020B0604030504040204" pitchFamily="50" charset="-128"/>
            </a:endParaRPr>
          </a:p>
        </p:txBody>
      </p:sp>
      <p:sp>
        <p:nvSpPr>
          <p:cNvPr id="6" name="スライド番号プレースホルダー 5">
            <a:extLst>
              <a:ext uri="{FF2B5EF4-FFF2-40B4-BE49-F238E27FC236}">
                <a16:creationId xmlns:a16="http://schemas.microsoft.com/office/drawing/2014/main" id="{C8874563-79CC-6A20-F5D5-D1863D965655}"/>
              </a:ext>
            </a:extLst>
          </p:cNvPr>
          <p:cNvSpPr>
            <a:spLocks noGrp="1"/>
          </p:cNvSpPr>
          <p:nvPr>
            <p:ph type="sldNum" sz="quarter" idx="12"/>
          </p:nvPr>
        </p:nvSpPr>
        <p:spPr/>
        <p:txBody>
          <a:bodyPr/>
          <a:lstStyle/>
          <a:p>
            <a:fld id="{B9713C8C-8E70-45D5-AE59-23E60168254E}" type="slidenum">
              <a:rPr lang="en-US" altLang="ja-JP" noProof="0" smtClean="0"/>
              <a:pPr/>
              <a:t>4</a:t>
            </a:fld>
            <a:endParaRPr lang="ja-JP" altLang="en-US" noProof="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53066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506BED-3721-F268-CC15-18B78E6FF1B2}"/>
              </a:ext>
            </a:extLst>
          </p:cNvPr>
          <p:cNvSpPr>
            <a:spLocks noGrp="1"/>
          </p:cNvSpPr>
          <p:nvPr>
            <p:ph type="title"/>
          </p:nvPr>
        </p:nvSpPr>
        <p:spPr>
          <a:xfrm>
            <a:off x="838200" y="365125"/>
            <a:ext cx="10814222" cy="1325563"/>
          </a:xfrm>
        </p:spPr>
        <p:txBody>
          <a:bodyPr>
            <a:normAutofit fontScale="90000"/>
          </a:bodyPr>
          <a:lstStyle/>
          <a:p>
            <a:r>
              <a:rPr kumimoji="1" lang="ja-JP" altLang="en-US" b="1" dirty="0">
                <a:solidFill>
                  <a:srgbClr val="0070C0"/>
                </a:solidFill>
                <a:effectLst/>
              </a:rPr>
              <a:t>秋の臨時国会に外国代理人登録法、</a:t>
            </a:r>
            <a:br>
              <a:rPr kumimoji="1" lang="ja-JP" altLang="en-US" b="1" dirty="0">
                <a:solidFill>
                  <a:srgbClr val="0070C0"/>
                </a:solidFill>
                <a:effectLst/>
              </a:rPr>
            </a:br>
            <a:r>
              <a:rPr kumimoji="1" lang="ja-JP" altLang="en-US" b="1" dirty="0">
                <a:solidFill>
                  <a:srgbClr val="0070C0"/>
                </a:solidFill>
                <a:effectLst/>
              </a:rPr>
              <a:t>来年の通常国会には対外情報庁設置法が</a:t>
            </a:r>
            <a:endParaRPr kumimoji="1" lang="ja-JP" altLang="en-US" sz="2800" b="1" dirty="0">
              <a:solidFill>
                <a:srgbClr val="0070C0"/>
              </a:solidFill>
              <a:effectLst/>
            </a:endParaRPr>
          </a:p>
        </p:txBody>
      </p:sp>
      <p:sp>
        <p:nvSpPr>
          <p:cNvPr id="3" name="コンテンツ プレースホルダー 2">
            <a:extLst>
              <a:ext uri="{FF2B5EF4-FFF2-40B4-BE49-F238E27FC236}">
                <a16:creationId xmlns:a16="http://schemas.microsoft.com/office/drawing/2014/main" id="{8D390D8B-31A3-65D5-2D58-03B77B48FE4A}"/>
              </a:ext>
            </a:extLst>
          </p:cNvPr>
          <p:cNvSpPr>
            <a:spLocks noGrp="1"/>
          </p:cNvSpPr>
          <p:nvPr>
            <p:ph idx="1"/>
          </p:nvPr>
        </p:nvSpPr>
        <p:spPr>
          <a:xfrm>
            <a:off x="913794" y="2076450"/>
            <a:ext cx="10577165" cy="4416425"/>
          </a:xfrm>
        </p:spPr>
        <p:txBody>
          <a:bodyPr>
            <a:normAutofit/>
          </a:bodyPr>
          <a:lstStyle/>
          <a:p>
            <a:r>
              <a:rPr lang="ja-JP" altLang="en-US" sz="2600" b="1" dirty="0">
                <a:solidFill>
                  <a:schemeClr val="bg1"/>
                </a:solidFill>
                <a:effectLst/>
              </a:rPr>
              <a:t>複数の政府関係者によると、政権内では、外国政府や海外企業のために日本国内で政治的な活動をする人に登録を義務づける「外国代理人登録法」などの整備を想定。</a:t>
            </a:r>
          </a:p>
          <a:p>
            <a:r>
              <a:rPr lang="ja-JP" altLang="en-US" sz="2600" b="1" dirty="0">
                <a:solidFill>
                  <a:schemeClr val="bg1"/>
                </a:solidFill>
                <a:effectLst/>
              </a:rPr>
              <a:t>日本人も対象として活動内容や資金源の報告を義務付け、違反した場合の刑罰を定める案がある。</a:t>
            </a:r>
          </a:p>
          <a:p>
            <a:r>
              <a:rPr lang="ja-JP" altLang="en-US" sz="2600" b="1" dirty="0">
                <a:solidFill>
                  <a:schemeClr val="bg1"/>
                </a:solidFill>
                <a:effectLst/>
              </a:rPr>
              <a:t>また、米中央情報局（</a:t>
            </a:r>
            <a:r>
              <a:rPr lang="en-US" altLang="ja-JP" sz="2600" b="1" dirty="0">
                <a:solidFill>
                  <a:schemeClr val="bg1"/>
                </a:solidFill>
                <a:effectLst/>
              </a:rPr>
              <a:t>CIA</a:t>
            </a:r>
            <a:r>
              <a:rPr lang="ja-JP" altLang="en-US" sz="2600" b="1" dirty="0">
                <a:solidFill>
                  <a:schemeClr val="bg1"/>
                </a:solidFill>
                <a:effectLst/>
              </a:rPr>
              <a:t>）などを念頭に諜報（ちょうほう）活動をする「対外情報庁」の創設についても、有識者会議の議題にする案が浮上しているという。</a:t>
            </a:r>
          </a:p>
          <a:p>
            <a:endParaRPr kumimoji="1" lang="ja-JP" altLang="en-US" dirty="0">
              <a:solidFill>
                <a:schemeClr val="bg1"/>
              </a:solidFill>
            </a:endParaRPr>
          </a:p>
        </p:txBody>
      </p:sp>
      <p:sp>
        <p:nvSpPr>
          <p:cNvPr id="4" name="日付プレースホルダー 3">
            <a:extLst>
              <a:ext uri="{FF2B5EF4-FFF2-40B4-BE49-F238E27FC236}">
                <a16:creationId xmlns:a16="http://schemas.microsoft.com/office/drawing/2014/main" id="{7DC8E021-0A6B-E08C-9101-F339668717EA}"/>
              </a:ext>
            </a:extLst>
          </p:cNvPr>
          <p:cNvSpPr>
            <a:spLocks noGrp="1"/>
          </p:cNvSpPr>
          <p:nvPr>
            <p:ph type="dt" sz="half" idx="10"/>
          </p:nvPr>
        </p:nvSpPr>
        <p:spPr/>
        <p:txBody>
          <a:bodyPr/>
          <a:lstStyle/>
          <a:p>
            <a:r>
              <a:rPr lang="en-US" altLang="ja-JP" noProof="0"/>
              <a:t>20XX/9/3</a:t>
            </a:r>
            <a:endParaRPr lang="ja-JP" altLang="en-US" noProof="0">
              <a:latin typeface="Meiryo UI" panose="020B0604030504040204" pitchFamily="50" charset="-128"/>
              <a:ea typeface="Meiryo UI" panose="020B0604030504040204" pitchFamily="50" charset="-128"/>
            </a:endParaRPr>
          </a:p>
        </p:txBody>
      </p:sp>
      <p:sp>
        <p:nvSpPr>
          <p:cNvPr id="5" name="フッター プレースホルダー 4">
            <a:extLst>
              <a:ext uri="{FF2B5EF4-FFF2-40B4-BE49-F238E27FC236}">
                <a16:creationId xmlns:a16="http://schemas.microsoft.com/office/drawing/2014/main" id="{9894D4CD-D200-4F4D-CBD9-A2CBABE77C04}"/>
              </a:ext>
            </a:extLst>
          </p:cNvPr>
          <p:cNvSpPr>
            <a:spLocks noGrp="1"/>
          </p:cNvSpPr>
          <p:nvPr>
            <p:ph type="ftr" sz="quarter" idx="11"/>
          </p:nvPr>
        </p:nvSpPr>
        <p:spPr/>
        <p:txBody>
          <a:bodyPr/>
          <a:lstStyle/>
          <a:p>
            <a:r>
              <a:rPr lang="ja-JP" altLang="en-US" noProof="0"/>
              <a:t>プレゼンテーションのタイトル</a:t>
            </a:r>
            <a:endParaRPr lang="ja-JP" altLang="en-US" noProof="0">
              <a:latin typeface="Meiryo UI" panose="020B0604030504040204" pitchFamily="50" charset="-128"/>
              <a:ea typeface="Meiryo UI" panose="020B0604030504040204" pitchFamily="50" charset="-128"/>
            </a:endParaRPr>
          </a:p>
        </p:txBody>
      </p:sp>
      <p:sp>
        <p:nvSpPr>
          <p:cNvPr id="6" name="スライド番号プレースホルダー 5">
            <a:extLst>
              <a:ext uri="{FF2B5EF4-FFF2-40B4-BE49-F238E27FC236}">
                <a16:creationId xmlns:a16="http://schemas.microsoft.com/office/drawing/2014/main" id="{08C416A6-852D-2CE2-5E4E-D175F5EB4875}"/>
              </a:ext>
            </a:extLst>
          </p:cNvPr>
          <p:cNvSpPr>
            <a:spLocks noGrp="1"/>
          </p:cNvSpPr>
          <p:nvPr>
            <p:ph type="sldNum" sz="quarter" idx="12"/>
          </p:nvPr>
        </p:nvSpPr>
        <p:spPr/>
        <p:txBody>
          <a:bodyPr/>
          <a:lstStyle/>
          <a:p>
            <a:fld id="{B9713C8C-8E70-45D5-AE59-23E60168254E}" type="slidenum">
              <a:rPr lang="en-US" altLang="ja-JP" noProof="0" smtClean="0"/>
              <a:pPr/>
              <a:t>5</a:t>
            </a:fld>
            <a:endParaRPr lang="ja-JP" altLang="en-US" noProof="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4222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8086" y="365125"/>
            <a:ext cx="11255828" cy="1325563"/>
          </a:xfrm>
          <a:prstGeom prst="rect">
            <a:avLst/>
          </a:prstGeom>
        </p:spPr>
        <p:txBody>
          <a:bodyPr vert="horz" wrap="square" lIns="0" tIns="0" rIns="0" bIns="0" rtlCol="0" anchor="ctr">
            <a:noAutofit/>
          </a:bodyPr>
          <a:lstStyle/>
          <a:p>
            <a:pPr marL="11506">
              <a:lnSpc>
                <a:spcPct val="100000"/>
              </a:lnSpc>
            </a:pPr>
            <a:r>
              <a:rPr sz="3488" b="1" dirty="0" err="1">
                <a:solidFill>
                  <a:schemeClr val="bg1"/>
                </a:solidFill>
                <a:latin typeface="游ゴシック Light"/>
                <a:cs typeface="游ゴシック Light"/>
              </a:rPr>
              <a:t>自民･維新連</a:t>
            </a:r>
            <a:r>
              <a:rPr sz="3488" b="1" spc="-14" dirty="0" err="1">
                <a:solidFill>
                  <a:schemeClr val="bg1"/>
                </a:solidFill>
                <a:latin typeface="游ゴシック Light"/>
                <a:cs typeface="游ゴシック Light"/>
              </a:rPr>
              <a:t>立</a:t>
            </a:r>
            <a:r>
              <a:rPr sz="3488" b="1" dirty="0" err="1">
                <a:solidFill>
                  <a:schemeClr val="bg1"/>
                </a:solidFill>
                <a:latin typeface="游ゴシック Light"/>
                <a:cs typeface="游ゴシック Light"/>
              </a:rPr>
              <a:t>合意</a:t>
            </a:r>
            <a:r>
              <a:rPr lang="ja-JP" altLang="en-US" sz="3488" b="1" dirty="0">
                <a:solidFill>
                  <a:schemeClr val="bg1"/>
                </a:solidFill>
                <a:latin typeface="游ゴシック Light"/>
                <a:cs typeface="游ゴシック Light"/>
              </a:rPr>
              <a:t>におけるスパイ防止・インテリジェンス政策</a:t>
            </a:r>
            <a:endParaRPr sz="3488" b="1" dirty="0">
              <a:solidFill>
                <a:schemeClr val="bg1"/>
              </a:solidFill>
              <a:latin typeface="游ゴシック Light"/>
              <a:cs typeface="游ゴシック Light"/>
            </a:endParaRPr>
          </a:p>
        </p:txBody>
      </p:sp>
      <p:sp>
        <p:nvSpPr>
          <p:cNvPr id="5" name="object 5"/>
          <p:cNvSpPr txBox="1"/>
          <p:nvPr/>
        </p:nvSpPr>
        <p:spPr>
          <a:xfrm>
            <a:off x="468086" y="1382753"/>
            <a:ext cx="11307602" cy="1193179"/>
          </a:xfrm>
          <a:prstGeom prst="rect">
            <a:avLst/>
          </a:prstGeom>
        </p:spPr>
        <p:txBody>
          <a:bodyPr vert="horz" wrap="square" lIns="0" tIns="0" rIns="0" bIns="0" rtlCol="0">
            <a:noAutofit/>
          </a:bodyPr>
          <a:lstStyle/>
          <a:p>
            <a:pPr marL="193304" marR="39121" indent="-182373" algn="just">
              <a:lnSpc>
                <a:spcPct val="100899"/>
              </a:lnSpc>
            </a:pPr>
            <a:r>
              <a:rPr sz="2000" spc="5" dirty="0">
                <a:latin typeface="メイリオ" panose="020B0604030504040204" pitchFamily="50" charset="-128"/>
                <a:ea typeface="メイリオ" panose="020B0604030504040204" pitchFamily="50" charset="-128"/>
                <a:cs typeface="Arial"/>
              </a:rPr>
              <a:t>• </a:t>
            </a:r>
            <a:r>
              <a:rPr sz="2000" spc="72" dirty="0">
                <a:latin typeface="メイリオ" panose="020B0604030504040204" pitchFamily="50" charset="-128"/>
                <a:ea typeface="メイリオ" panose="020B0604030504040204" pitchFamily="50" charset="-128"/>
                <a:cs typeface="Arial"/>
              </a:rPr>
              <a:t> </a:t>
            </a:r>
            <a:r>
              <a:rPr lang="ja-JP" altLang="en-US" sz="2000" b="1" spc="14" dirty="0">
                <a:solidFill>
                  <a:schemeClr val="bg1"/>
                </a:solidFill>
                <a:latin typeface="メイリオ" panose="020B0604030504040204" pitchFamily="50" charset="-128"/>
                <a:ea typeface="メイリオ" panose="020B0604030504040204" pitchFamily="50" charset="-128"/>
                <a:cs typeface="游ゴシック"/>
              </a:rPr>
              <a:t>わが国のインテリジェンス機能が脆弱（</a:t>
            </a:r>
            <a:r>
              <a:rPr lang="ja-JP" altLang="en-US" sz="2000" b="1" dirty="0">
                <a:solidFill>
                  <a:schemeClr val="bg1"/>
                </a:solidFill>
                <a:latin typeface="メイリオ" panose="020B0604030504040204" pitchFamily="50" charset="-128"/>
                <a:ea typeface="メイリオ" panose="020B0604030504040204" pitchFamily="50" charset="-128"/>
                <a:cs typeface="游ゴシック"/>
              </a:rPr>
              <a:t>ぜ</a:t>
            </a:r>
            <a:r>
              <a:rPr lang="ja-JP" altLang="en-US" sz="2000" b="1" spc="14" dirty="0">
                <a:solidFill>
                  <a:schemeClr val="bg1"/>
                </a:solidFill>
                <a:latin typeface="メイリオ" panose="020B0604030504040204" pitchFamily="50" charset="-128"/>
                <a:ea typeface="メイリオ" panose="020B0604030504040204" pitchFamily="50" charset="-128"/>
                <a:cs typeface="游ゴシック"/>
              </a:rPr>
              <a:t>いじゃく</a:t>
            </a:r>
            <a:r>
              <a:rPr lang="ja-JP" altLang="en-US" sz="2000" b="1" dirty="0">
                <a:solidFill>
                  <a:schemeClr val="bg1"/>
                </a:solidFill>
                <a:latin typeface="メイリオ" panose="020B0604030504040204" pitchFamily="50" charset="-128"/>
                <a:ea typeface="メイリオ" panose="020B0604030504040204" pitchFamily="50" charset="-128"/>
                <a:cs typeface="游ゴシック"/>
              </a:rPr>
              <a:t>）</a:t>
            </a:r>
            <a:r>
              <a:rPr lang="ja-JP" altLang="en-US" sz="2000" b="1" spc="14" dirty="0">
                <a:solidFill>
                  <a:schemeClr val="bg1"/>
                </a:solidFill>
                <a:latin typeface="メイリオ" panose="020B0604030504040204" pitchFamily="50" charset="-128"/>
                <a:ea typeface="メイリオ" panose="020B0604030504040204" pitchFamily="50" charset="-128"/>
                <a:cs typeface="游ゴシック"/>
              </a:rPr>
              <a:t>であり、</a:t>
            </a:r>
            <a:r>
              <a:rPr lang="ja-JP" altLang="en-US" sz="2000" b="1" dirty="0">
                <a:solidFill>
                  <a:schemeClr val="bg1"/>
                </a:solidFill>
                <a:latin typeface="メイリオ" panose="020B0604030504040204" pitchFamily="50" charset="-128"/>
                <a:ea typeface="メイリオ" panose="020B0604030504040204" pitchFamily="50" charset="-128"/>
                <a:cs typeface="游ゴシック"/>
              </a:rPr>
              <a:t>イ</a:t>
            </a:r>
            <a:r>
              <a:rPr lang="ja-JP" altLang="en-US" sz="2000" b="1" spc="14" dirty="0">
                <a:solidFill>
                  <a:schemeClr val="bg1"/>
                </a:solidFill>
                <a:latin typeface="メイリオ" panose="020B0604030504040204" pitchFamily="50" charset="-128"/>
                <a:ea typeface="メイリオ" panose="020B0604030504040204" pitchFamily="50" charset="-128"/>
                <a:cs typeface="游ゴシック"/>
              </a:rPr>
              <a:t>ンテリジ</a:t>
            </a:r>
            <a:r>
              <a:rPr lang="ja-JP" altLang="en-US" sz="2000" b="1" dirty="0">
                <a:solidFill>
                  <a:schemeClr val="bg1"/>
                </a:solidFill>
                <a:latin typeface="メイリオ" panose="020B0604030504040204" pitchFamily="50" charset="-128"/>
                <a:ea typeface="メイリオ" panose="020B0604030504040204" pitchFamily="50" charset="-128"/>
                <a:cs typeface="游ゴシック"/>
              </a:rPr>
              <a:t>ェ</a:t>
            </a:r>
            <a:r>
              <a:rPr lang="ja-JP" altLang="en-US" sz="2000" b="1" spc="14" dirty="0">
                <a:solidFill>
                  <a:schemeClr val="bg1"/>
                </a:solidFill>
                <a:latin typeface="メイリオ" panose="020B0604030504040204" pitchFamily="50" charset="-128"/>
                <a:ea typeface="メイリオ" panose="020B0604030504040204" pitchFamily="50" charset="-128"/>
                <a:cs typeface="游ゴシック"/>
              </a:rPr>
              <a:t>ンスに関</a:t>
            </a:r>
            <a:r>
              <a:rPr lang="ja-JP" altLang="en-US" sz="2000" b="1" dirty="0">
                <a:solidFill>
                  <a:schemeClr val="bg1"/>
                </a:solidFill>
                <a:latin typeface="メイリオ" panose="020B0604030504040204" pitchFamily="50" charset="-128"/>
                <a:ea typeface="メイリオ" panose="020B0604030504040204" pitchFamily="50" charset="-128"/>
                <a:cs typeface="游ゴシック"/>
              </a:rPr>
              <a:t>す</a:t>
            </a:r>
            <a:r>
              <a:rPr lang="ja-JP" altLang="en-US" sz="2000" b="1" spc="14" dirty="0">
                <a:solidFill>
                  <a:schemeClr val="bg1"/>
                </a:solidFill>
                <a:latin typeface="メイリオ" panose="020B0604030504040204" pitchFamily="50" charset="-128"/>
                <a:ea typeface="メイリオ" panose="020B0604030504040204" pitchFamily="50" charset="-128"/>
                <a:cs typeface="游ゴシック"/>
              </a:rPr>
              <a:t>る国 家機能の強化が急務であるという認識を</a:t>
            </a:r>
            <a:r>
              <a:rPr lang="ja-JP" altLang="en-US" sz="2000" b="1" dirty="0">
                <a:solidFill>
                  <a:schemeClr val="bg1"/>
                </a:solidFill>
                <a:latin typeface="メイリオ" panose="020B0604030504040204" pitchFamily="50" charset="-128"/>
                <a:ea typeface="メイリオ" panose="020B0604030504040204" pitchFamily="50" charset="-128"/>
                <a:cs typeface="游ゴシック"/>
              </a:rPr>
              <a:t>共</a:t>
            </a:r>
            <a:r>
              <a:rPr lang="ja-JP" altLang="en-US" sz="2000" b="1" spc="14" dirty="0">
                <a:solidFill>
                  <a:schemeClr val="bg1"/>
                </a:solidFill>
                <a:latin typeface="メイリオ" panose="020B0604030504040204" pitchFamily="50" charset="-128"/>
                <a:ea typeface="メイリオ" panose="020B0604030504040204" pitchFamily="50" charset="-128"/>
                <a:cs typeface="游ゴシック"/>
              </a:rPr>
              <a:t>有し、総</a:t>
            </a:r>
            <a:r>
              <a:rPr lang="ja-JP" altLang="en-US" sz="2000" b="1" dirty="0">
                <a:solidFill>
                  <a:schemeClr val="bg1"/>
                </a:solidFill>
                <a:latin typeface="メイリオ" panose="020B0604030504040204" pitchFamily="50" charset="-128"/>
                <a:ea typeface="メイリオ" panose="020B0604030504040204" pitchFamily="50" charset="-128"/>
                <a:cs typeface="游ゴシック"/>
              </a:rPr>
              <a:t>合</a:t>
            </a:r>
            <a:r>
              <a:rPr lang="ja-JP" altLang="en-US" sz="2000" b="1" spc="14" dirty="0">
                <a:solidFill>
                  <a:schemeClr val="bg1"/>
                </a:solidFill>
                <a:latin typeface="メイリオ" panose="020B0604030504040204" pitchFamily="50" charset="-128"/>
                <a:ea typeface="メイリオ" panose="020B0604030504040204" pitchFamily="50" charset="-128"/>
                <a:cs typeface="游ゴシック"/>
              </a:rPr>
              <a:t>的なイン</a:t>
            </a:r>
            <a:r>
              <a:rPr lang="ja-JP" altLang="en-US" sz="2000" b="1" dirty="0">
                <a:solidFill>
                  <a:schemeClr val="bg1"/>
                </a:solidFill>
                <a:latin typeface="メイリオ" panose="020B0604030504040204" pitchFamily="50" charset="-128"/>
                <a:ea typeface="メイリオ" panose="020B0604030504040204" pitchFamily="50" charset="-128"/>
                <a:cs typeface="游ゴシック"/>
              </a:rPr>
              <a:t>テ</a:t>
            </a:r>
            <a:r>
              <a:rPr lang="ja-JP" altLang="en-US" sz="2000" b="1" spc="14" dirty="0">
                <a:solidFill>
                  <a:schemeClr val="bg1"/>
                </a:solidFill>
                <a:latin typeface="メイリオ" panose="020B0604030504040204" pitchFamily="50" charset="-128"/>
                <a:ea typeface="メイリオ" panose="020B0604030504040204" pitchFamily="50" charset="-128"/>
                <a:cs typeface="游ゴシック"/>
              </a:rPr>
              <a:t>リジェン</a:t>
            </a:r>
            <a:r>
              <a:rPr lang="ja-JP" altLang="en-US" sz="2000" b="1" dirty="0">
                <a:solidFill>
                  <a:schemeClr val="bg1"/>
                </a:solidFill>
                <a:latin typeface="メイリオ" panose="020B0604030504040204" pitchFamily="50" charset="-128"/>
                <a:ea typeface="メイリオ" panose="020B0604030504040204" pitchFamily="50" charset="-128"/>
                <a:cs typeface="游ゴシック"/>
              </a:rPr>
              <a:t>ス</a:t>
            </a:r>
            <a:r>
              <a:rPr lang="ja-JP" altLang="en-US" sz="2000" b="1" spc="14" dirty="0">
                <a:solidFill>
                  <a:schemeClr val="bg1"/>
                </a:solidFill>
                <a:latin typeface="メイリオ" panose="020B0604030504040204" pitchFamily="50" charset="-128"/>
                <a:ea typeface="メイリオ" panose="020B0604030504040204" pitchFamily="50" charset="-128"/>
                <a:cs typeface="游ゴシック"/>
              </a:rPr>
              <a:t>改革につ</a:t>
            </a:r>
            <a:r>
              <a:rPr lang="ja-JP" altLang="en-US" sz="2000" b="1" dirty="0">
                <a:solidFill>
                  <a:schemeClr val="bg1"/>
                </a:solidFill>
                <a:latin typeface="メイリオ" panose="020B0604030504040204" pitchFamily="50" charset="-128"/>
                <a:ea typeface="メイリオ" panose="020B0604030504040204" pitchFamily="50" charset="-128"/>
                <a:cs typeface="游ゴシック"/>
              </a:rPr>
              <a:t>い</a:t>
            </a:r>
            <a:r>
              <a:rPr lang="ja-JP" altLang="en-US" sz="2000" b="1" spc="14" dirty="0">
                <a:solidFill>
                  <a:schemeClr val="bg1"/>
                </a:solidFill>
                <a:latin typeface="メイリオ" panose="020B0604030504040204" pitchFamily="50" charset="-128"/>
                <a:ea typeface="メイリオ" panose="020B0604030504040204" pitchFamily="50" charset="-128"/>
                <a:cs typeface="游ゴシック"/>
              </a:rPr>
              <a:t>て協 議し、合意した施策について実行する。</a:t>
            </a:r>
            <a:endParaRPr lang="ja-JP" altLang="en-US" sz="2000" b="1" dirty="0">
              <a:solidFill>
                <a:schemeClr val="bg1"/>
              </a:solidFill>
              <a:latin typeface="メイリオ" panose="020B0604030504040204" pitchFamily="50" charset="-128"/>
              <a:ea typeface="メイリオ" panose="020B0604030504040204" pitchFamily="50" charset="-128"/>
              <a:cs typeface="游ゴシック"/>
            </a:endParaRPr>
          </a:p>
          <a:p>
            <a:pPr>
              <a:lnSpc>
                <a:spcPts val="770"/>
              </a:lnSpc>
              <a:spcBef>
                <a:spcPts val="44"/>
              </a:spcBef>
            </a:pPr>
            <a:endParaRPr lang="ja-JP" altLang="en-US" sz="2000" b="1" dirty="0">
              <a:solidFill>
                <a:schemeClr val="bg1"/>
              </a:solidFill>
              <a:latin typeface="メイリオ" panose="020B0604030504040204" pitchFamily="50" charset="-128"/>
              <a:ea typeface="メイリオ" panose="020B0604030504040204" pitchFamily="50" charset="-128"/>
            </a:endParaRPr>
          </a:p>
          <a:p>
            <a:pPr marL="11506"/>
            <a:r>
              <a:rPr lang="en-US" altLang="ja-JP" sz="2000" b="1" spc="5" dirty="0">
                <a:solidFill>
                  <a:schemeClr val="bg1"/>
                </a:solidFill>
                <a:latin typeface="メイリオ" panose="020B0604030504040204" pitchFamily="50" charset="-128"/>
                <a:ea typeface="メイリオ" panose="020B0604030504040204" pitchFamily="50" charset="-128"/>
                <a:cs typeface="Arial"/>
              </a:rPr>
              <a:t>• </a:t>
            </a:r>
            <a:r>
              <a:rPr lang="ja-JP" altLang="en-US" sz="2000" b="1" spc="72" dirty="0">
                <a:solidFill>
                  <a:schemeClr val="bg1"/>
                </a:solidFill>
                <a:latin typeface="メイリオ" panose="020B0604030504040204" pitchFamily="50" charset="-128"/>
                <a:ea typeface="メイリオ" panose="020B0604030504040204" pitchFamily="50" charset="-128"/>
                <a:cs typeface="Arial"/>
              </a:rPr>
              <a:t> </a:t>
            </a:r>
            <a:r>
              <a:rPr lang="ja-JP" altLang="en-US" sz="2000" b="1" dirty="0">
                <a:solidFill>
                  <a:schemeClr val="bg1"/>
                </a:solidFill>
                <a:latin typeface="メイリオ" panose="020B0604030504040204" pitchFamily="50" charset="-128"/>
                <a:ea typeface="メイリオ" panose="020B0604030504040204" pitchFamily="50" charset="-128"/>
                <a:cs typeface="游ゴシック"/>
              </a:rPr>
              <a:t> </a:t>
            </a:r>
            <a:r>
              <a:rPr lang="en-US" altLang="ja-JP" sz="2000" b="1" spc="5" dirty="0">
                <a:solidFill>
                  <a:schemeClr val="bg1"/>
                </a:solidFill>
                <a:latin typeface="メイリオ" panose="020B0604030504040204" pitchFamily="50" charset="-128"/>
                <a:ea typeface="メイリオ" panose="020B0604030504040204" pitchFamily="50" charset="-128"/>
                <a:cs typeface="游ゴシック"/>
              </a:rPr>
              <a:t>2</a:t>
            </a:r>
            <a:r>
              <a:rPr lang="ja-JP" altLang="en-US" sz="2000" b="1" dirty="0">
                <a:solidFill>
                  <a:schemeClr val="bg1"/>
                </a:solidFill>
                <a:latin typeface="メイリオ" panose="020B0604030504040204" pitchFamily="50" charset="-128"/>
                <a:ea typeface="メイリオ" panose="020B0604030504040204" pitchFamily="50" charset="-128"/>
                <a:cs typeface="游ゴシック"/>
              </a:rPr>
              <a:t> </a:t>
            </a:r>
            <a:r>
              <a:rPr lang="en-US" altLang="ja-JP" sz="2000" b="1" spc="5" dirty="0">
                <a:solidFill>
                  <a:schemeClr val="bg1"/>
                </a:solidFill>
                <a:latin typeface="メイリオ" panose="020B0604030504040204" pitchFamily="50" charset="-128"/>
                <a:ea typeface="メイリオ" panose="020B0604030504040204" pitchFamily="50" charset="-128"/>
                <a:cs typeface="游ゴシック"/>
              </a:rPr>
              <a:t>6</a:t>
            </a:r>
            <a:r>
              <a:rPr lang="ja-JP" altLang="en-US" sz="2000" b="1" dirty="0">
                <a:solidFill>
                  <a:schemeClr val="bg1"/>
                </a:solidFill>
                <a:latin typeface="メイリオ" panose="020B0604030504040204" pitchFamily="50" charset="-128"/>
                <a:ea typeface="メイリオ" panose="020B0604030504040204" pitchFamily="50" charset="-128"/>
                <a:cs typeface="游ゴシック"/>
              </a:rPr>
              <a:t> </a:t>
            </a:r>
            <a:r>
              <a:rPr lang="ja-JP" altLang="en-US" sz="2000" b="1" spc="14" dirty="0">
                <a:solidFill>
                  <a:schemeClr val="bg1"/>
                </a:solidFill>
                <a:latin typeface="メイリオ" panose="020B0604030504040204" pitchFamily="50" charset="-128"/>
                <a:ea typeface="メイリオ" panose="020B0604030504040204" pitchFamily="50" charset="-128"/>
                <a:cs typeface="游ゴシック"/>
              </a:rPr>
              <a:t>年通常国会において、</a:t>
            </a:r>
            <a:r>
              <a:rPr lang="ja-JP" altLang="en-US" sz="2000" b="1" spc="14" dirty="0">
                <a:solidFill>
                  <a:srgbClr val="FF0000"/>
                </a:solidFill>
                <a:latin typeface="メイリオ" panose="020B0604030504040204" pitchFamily="50" charset="-128"/>
                <a:ea typeface="メイリオ" panose="020B0604030504040204" pitchFamily="50" charset="-128"/>
                <a:cs typeface="游ゴシック"/>
              </a:rPr>
              <a:t>内閣</a:t>
            </a:r>
            <a:r>
              <a:rPr lang="ja-JP" altLang="en-US" sz="2000" b="1" dirty="0">
                <a:solidFill>
                  <a:srgbClr val="FF0000"/>
                </a:solidFill>
                <a:latin typeface="メイリオ" panose="020B0604030504040204" pitchFamily="50" charset="-128"/>
                <a:ea typeface="メイリオ" panose="020B0604030504040204" pitchFamily="50" charset="-128"/>
                <a:cs typeface="游ゴシック"/>
              </a:rPr>
              <a:t>情</a:t>
            </a:r>
            <a:r>
              <a:rPr lang="ja-JP" altLang="en-US" sz="2000" b="1" spc="14" dirty="0">
                <a:solidFill>
                  <a:srgbClr val="FF0000"/>
                </a:solidFill>
                <a:latin typeface="メイリオ" panose="020B0604030504040204" pitchFamily="50" charset="-128"/>
                <a:ea typeface="メイリオ" panose="020B0604030504040204" pitchFamily="50" charset="-128"/>
                <a:cs typeface="游ゴシック"/>
              </a:rPr>
              <a:t>報調査室</a:t>
            </a:r>
            <a:r>
              <a:rPr lang="ja-JP" altLang="en-US" sz="2000" b="1" dirty="0">
                <a:solidFill>
                  <a:srgbClr val="FF0000"/>
                </a:solidFill>
                <a:latin typeface="メイリオ" panose="020B0604030504040204" pitchFamily="50" charset="-128"/>
                <a:ea typeface="メイリオ" panose="020B0604030504040204" pitchFamily="50" charset="-128"/>
                <a:cs typeface="游ゴシック"/>
              </a:rPr>
              <a:t>お</a:t>
            </a:r>
            <a:r>
              <a:rPr lang="ja-JP" altLang="en-US" sz="2000" b="1" spc="14" dirty="0">
                <a:solidFill>
                  <a:srgbClr val="FF0000"/>
                </a:solidFill>
                <a:latin typeface="メイリオ" panose="020B0604030504040204" pitchFamily="50" charset="-128"/>
                <a:ea typeface="メイリオ" panose="020B0604030504040204" pitchFamily="50" charset="-128"/>
                <a:cs typeface="游ゴシック"/>
              </a:rPr>
              <a:t>よび内閣</a:t>
            </a:r>
            <a:r>
              <a:rPr lang="ja-JP" altLang="en-US" sz="2000" b="1" dirty="0">
                <a:solidFill>
                  <a:srgbClr val="FF0000"/>
                </a:solidFill>
                <a:latin typeface="メイリオ" panose="020B0604030504040204" pitchFamily="50" charset="-128"/>
                <a:ea typeface="メイリオ" panose="020B0604030504040204" pitchFamily="50" charset="-128"/>
                <a:cs typeface="游ゴシック"/>
              </a:rPr>
              <a:t>情</a:t>
            </a:r>
            <a:r>
              <a:rPr lang="ja-JP" altLang="en-US" sz="2000" b="1" spc="14" dirty="0">
                <a:solidFill>
                  <a:srgbClr val="FF0000"/>
                </a:solidFill>
                <a:latin typeface="メイリオ" panose="020B0604030504040204" pitchFamily="50" charset="-128"/>
                <a:ea typeface="メイリオ" panose="020B0604030504040204" pitchFamily="50" charset="-128"/>
                <a:cs typeface="游ゴシック"/>
              </a:rPr>
              <a:t>報官を格</a:t>
            </a:r>
            <a:r>
              <a:rPr lang="ja-JP" altLang="en-US" sz="2000" b="1" dirty="0">
                <a:solidFill>
                  <a:srgbClr val="FF0000"/>
                </a:solidFill>
                <a:latin typeface="メイリオ" panose="020B0604030504040204" pitchFamily="50" charset="-128"/>
                <a:ea typeface="メイリオ" panose="020B0604030504040204" pitchFamily="50" charset="-128"/>
                <a:cs typeface="游ゴシック"/>
              </a:rPr>
              <a:t>上</a:t>
            </a:r>
            <a:r>
              <a:rPr lang="ja-JP" altLang="en-US" sz="2000" b="1" spc="14" dirty="0">
                <a:solidFill>
                  <a:srgbClr val="FF0000"/>
                </a:solidFill>
                <a:latin typeface="メイリオ" panose="020B0604030504040204" pitchFamily="50" charset="-128"/>
                <a:ea typeface="メイリオ" panose="020B0604030504040204" pitchFamily="50" charset="-128"/>
                <a:cs typeface="游ゴシック"/>
              </a:rPr>
              <a:t>げし、「</a:t>
            </a:r>
            <a:r>
              <a:rPr lang="ja-JP" altLang="en-US" sz="2000" b="1" dirty="0">
                <a:solidFill>
                  <a:srgbClr val="FF0000"/>
                </a:solidFill>
                <a:latin typeface="メイリオ" panose="020B0604030504040204" pitchFamily="50" charset="-128"/>
                <a:ea typeface="メイリオ" panose="020B0604030504040204" pitchFamily="50" charset="-128"/>
                <a:cs typeface="游ゴシック"/>
              </a:rPr>
              <a:t>国</a:t>
            </a:r>
            <a:r>
              <a:rPr lang="ja-JP" altLang="en-US" sz="2000" b="1" spc="14" dirty="0">
                <a:solidFill>
                  <a:srgbClr val="FF0000"/>
                </a:solidFill>
                <a:latin typeface="メイリオ" panose="020B0604030504040204" pitchFamily="50" charset="-128"/>
                <a:ea typeface="メイリオ" panose="020B0604030504040204" pitchFamily="50" charset="-128"/>
                <a:cs typeface="游ゴシック"/>
              </a:rPr>
              <a:t>家情報局」</a:t>
            </a:r>
            <a:r>
              <a:rPr lang="ja-JP" altLang="en-US" sz="2000" b="1" dirty="0">
                <a:solidFill>
                  <a:srgbClr val="FF0000"/>
                </a:solidFill>
                <a:latin typeface="メイリオ" panose="020B0604030504040204" pitchFamily="50" charset="-128"/>
                <a:ea typeface="メイリオ" panose="020B0604030504040204" pitchFamily="50" charset="-128"/>
                <a:cs typeface="游ゴシック"/>
              </a:rPr>
              <a:t>お</a:t>
            </a:r>
            <a:r>
              <a:rPr lang="ja-JP" altLang="en-US" sz="2000" b="1" spc="14" dirty="0">
                <a:solidFill>
                  <a:srgbClr val="FF0000"/>
                </a:solidFill>
                <a:latin typeface="メイリオ" panose="020B0604030504040204" pitchFamily="50" charset="-128"/>
                <a:ea typeface="メイリオ" panose="020B0604030504040204" pitchFamily="50" charset="-128"/>
                <a:cs typeface="游ゴシック"/>
              </a:rPr>
              <a:t>よ</a:t>
            </a:r>
            <a:r>
              <a:rPr lang="ja-JP" altLang="en-US" sz="2000" b="1" dirty="0">
                <a:solidFill>
                  <a:srgbClr val="FF0000"/>
                </a:solidFill>
                <a:latin typeface="メイリオ" panose="020B0604030504040204" pitchFamily="50" charset="-128"/>
                <a:ea typeface="メイリオ" panose="020B0604030504040204" pitchFamily="50" charset="-128"/>
                <a:cs typeface="游ゴシック"/>
              </a:rPr>
              <a:t> </a:t>
            </a:r>
            <a:r>
              <a:rPr lang="ja-JP" altLang="en-US" sz="2000" b="1" spc="14" dirty="0">
                <a:solidFill>
                  <a:srgbClr val="FF0000"/>
                </a:solidFill>
                <a:latin typeface="メイリオ" panose="020B0604030504040204" pitchFamily="50" charset="-128"/>
                <a:ea typeface="メイリオ" panose="020B0604030504040204" pitchFamily="50" charset="-128"/>
                <a:cs typeface="游ゴシック"/>
              </a:rPr>
              <a:t>び「国家情報局長」を創設する</a:t>
            </a:r>
            <a:r>
              <a:rPr lang="ja-JP" altLang="en-US" sz="2000" b="1" spc="14" dirty="0">
                <a:solidFill>
                  <a:schemeClr val="bg1"/>
                </a:solidFill>
                <a:latin typeface="メイリオ" panose="020B0604030504040204" pitchFamily="50" charset="-128"/>
                <a:ea typeface="メイリオ" panose="020B0604030504040204" pitchFamily="50" charset="-128"/>
                <a:cs typeface="游ゴシック"/>
              </a:rPr>
              <a:t>。安全保</a:t>
            </a:r>
            <a:r>
              <a:rPr lang="ja-JP" altLang="en-US" sz="2000" b="1" dirty="0">
                <a:solidFill>
                  <a:schemeClr val="bg1"/>
                </a:solidFill>
                <a:latin typeface="メイリオ" panose="020B0604030504040204" pitchFamily="50" charset="-128"/>
                <a:ea typeface="メイリオ" panose="020B0604030504040204" pitchFamily="50" charset="-128"/>
                <a:cs typeface="游ゴシック"/>
              </a:rPr>
              <a:t>障</a:t>
            </a:r>
            <a:r>
              <a:rPr lang="ja-JP" altLang="en-US" sz="2000" b="1" spc="14" dirty="0">
                <a:solidFill>
                  <a:schemeClr val="bg1"/>
                </a:solidFill>
                <a:latin typeface="メイリオ" panose="020B0604030504040204" pitchFamily="50" charset="-128"/>
                <a:ea typeface="メイリオ" panose="020B0604030504040204" pitchFamily="50" charset="-128"/>
                <a:cs typeface="游ゴシック"/>
              </a:rPr>
              <a:t>領域にお</a:t>
            </a:r>
            <a:r>
              <a:rPr lang="ja-JP" altLang="en-US" sz="2000" b="1" dirty="0">
                <a:solidFill>
                  <a:schemeClr val="bg1"/>
                </a:solidFill>
                <a:latin typeface="メイリオ" panose="020B0604030504040204" pitchFamily="50" charset="-128"/>
                <a:ea typeface="メイリオ" panose="020B0604030504040204" pitchFamily="50" charset="-128"/>
                <a:cs typeface="游ゴシック"/>
              </a:rPr>
              <a:t>け</a:t>
            </a:r>
            <a:r>
              <a:rPr lang="ja-JP" altLang="en-US" sz="2000" b="1" spc="14" dirty="0">
                <a:solidFill>
                  <a:schemeClr val="bg1"/>
                </a:solidFill>
                <a:latin typeface="メイリオ" panose="020B0604030504040204" pitchFamily="50" charset="-128"/>
                <a:ea typeface="メイリオ" panose="020B0604030504040204" pitchFamily="50" charset="-128"/>
                <a:cs typeface="游ゴシック"/>
              </a:rPr>
              <a:t>る政策部</a:t>
            </a:r>
            <a:r>
              <a:rPr lang="ja-JP" altLang="en-US" sz="2000" b="1" dirty="0">
                <a:solidFill>
                  <a:schemeClr val="bg1"/>
                </a:solidFill>
                <a:latin typeface="メイリオ" panose="020B0604030504040204" pitchFamily="50" charset="-128"/>
                <a:ea typeface="メイリオ" panose="020B0604030504040204" pitchFamily="50" charset="-128"/>
                <a:cs typeface="游ゴシック"/>
              </a:rPr>
              <a:t>門</a:t>
            </a:r>
            <a:r>
              <a:rPr lang="ja-JP" altLang="en-US" sz="2000" b="1" spc="14" dirty="0">
                <a:solidFill>
                  <a:schemeClr val="bg1"/>
                </a:solidFill>
                <a:latin typeface="メイリオ" panose="020B0604030504040204" pitchFamily="50" charset="-128"/>
                <a:ea typeface="メイリオ" panose="020B0604030504040204" pitchFamily="50" charset="-128"/>
                <a:cs typeface="游ゴシック"/>
              </a:rPr>
              <a:t>および情</a:t>
            </a:r>
            <a:r>
              <a:rPr lang="ja-JP" altLang="en-US" sz="2000" b="1" dirty="0">
                <a:solidFill>
                  <a:schemeClr val="bg1"/>
                </a:solidFill>
                <a:latin typeface="メイリオ" panose="020B0604030504040204" pitchFamily="50" charset="-128"/>
                <a:ea typeface="メイリオ" panose="020B0604030504040204" pitchFamily="50" charset="-128"/>
                <a:cs typeface="游ゴシック"/>
              </a:rPr>
              <a:t>報</a:t>
            </a:r>
            <a:r>
              <a:rPr lang="ja-JP" altLang="en-US" sz="2000" b="1" spc="14" dirty="0">
                <a:solidFill>
                  <a:schemeClr val="bg1"/>
                </a:solidFill>
                <a:latin typeface="メイリオ" panose="020B0604030504040204" pitchFamily="50" charset="-128"/>
                <a:ea typeface="メイリオ" panose="020B0604030504040204" pitchFamily="50" charset="-128"/>
                <a:cs typeface="游ゴシック"/>
              </a:rPr>
              <a:t>部門を同</a:t>
            </a:r>
            <a:r>
              <a:rPr lang="ja-JP" altLang="en-US" sz="2000" b="1" dirty="0">
                <a:solidFill>
                  <a:schemeClr val="bg1"/>
                </a:solidFill>
                <a:latin typeface="メイリオ" panose="020B0604030504040204" pitchFamily="50" charset="-128"/>
                <a:ea typeface="メイリオ" panose="020B0604030504040204" pitchFamily="50" charset="-128"/>
                <a:cs typeface="游ゴシック"/>
              </a:rPr>
              <a:t>列</a:t>
            </a:r>
            <a:r>
              <a:rPr lang="ja-JP" altLang="en-US" sz="2000" b="1" spc="14" dirty="0">
                <a:solidFill>
                  <a:schemeClr val="bg1"/>
                </a:solidFill>
                <a:latin typeface="メイリオ" panose="020B0604030504040204" pitchFamily="50" charset="-128"/>
                <a:ea typeface="メイリオ" panose="020B0604030504040204" pitchFamily="50" charset="-128"/>
                <a:cs typeface="游ゴシック"/>
              </a:rPr>
              <a:t>とす るため、「国家情報局」および「国家情</a:t>
            </a:r>
            <a:r>
              <a:rPr lang="ja-JP" altLang="en-US" sz="2000" b="1" dirty="0">
                <a:solidFill>
                  <a:schemeClr val="bg1"/>
                </a:solidFill>
                <a:latin typeface="メイリオ" panose="020B0604030504040204" pitchFamily="50" charset="-128"/>
                <a:ea typeface="メイリオ" panose="020B0604030504040204" pitchFamily="50" charset="-128"/>
                <a:cs typeface="游ゴシック"/>
              </a:rPr>
              <a:t>報</a:t>
            </a:r>
            <a:r>
              <a:rPr lang="ja-JP" altLang="en-US" sz="2000" b="1" spc="14" dirty="0">
                <a:solidFill>
                  <a:schemeClr val="bg1"/>
                </a:solidFill>
                <a:latin typeface="メイリオ" panose="020B0604030504040204" pitchFamily="50" charset="-128"/>
                <a:ea typeface="メイリオ" panose="020B0604030504040204" pitchFamily="50" charset="-128"/>
                <a:cs typeface="游ゴシック"/>
              </a:rPr>
              <a:t>局長」は</a:t>
            </a:r>
            <a:r>
              <a:rPr lang="ja-JP" altLang="en-US" sz="2000" b="1" dirty="0">
                <a:solidFill>
                  <a:schemeClr val="bg1"/>
                </a:solidFill>
                <a:latin typeface="メイリオ" panose="020B0604030504040204" pitchFamily="50" charset="-128"/>
                <a:ea typeface="メイリオ" panose="020B0604030504040204" pitchFamily="50" charset="-128"/>
                <a:cs typeface="游ゴシック"/>
              </a:rPr>
              <a:t>、</a:t>
            </a:r>
            <a:r>
              <a:rPr lang="ja-JP" altLang="en-US" sz="2000" b="1" spc="14" dirty="0">
                <a:solidFill>
                  <a:schemeClr val="bg1"/>
                </a:solidFill>
                <a:latin typeface="メイリオ" panose="020B0604030504040204" pitchFamily="50" charset="-128"/>
                <a:ea typeface="メイリオ" panose="020B0604030504040204" pitchFamily="50" charset="-128"/>
                <a:cs typeface="游ゴシック"/>
              </a:rPr>
              <a:t>「国家安</a:t>
            </a:r>
            <a:r>
              <a:rPr lang="ja-JP" altLang="en-US" sz="2000" b="1" dirty="0">
                <a:solidFill>
                  <a:schemeClr val="bg1"/>
                </a:solidFill>
                <a:latin typeface="メイリオ" panose="020B0604030504040204" pitchFamily="50" charset="-128"/>
                <a:ea typeface="メイリオ" panose="020B0604030504040204" pitchFamily="50" charset="-128"/>
                <a:cs typeface="游ゴシック"/>
              </a:rPr>
              <a:t>全</a:t>
            </a:r>
            <a:r>
              <a:rPr lang="ja-JP" altLang="en-US" sz="2000" b="1" spc="14" dirty="0">
                <a:solidFill>
                  <a:schemeClr val="bg1"/>
                </a:solidFill>
                <a:latin typeface="メイリオ" panose="020B0604030504040204" pitchFamily="50" charset="-128"/>
                <a:ea typeface="メイリオ" panose="020B0604030504040204" pitchFamily="50" charset="-128"/>
                <a:cs typeface="游ゴシック"/>
              </a:rPr>
              <a:t>保障局」</a:t>
            </a:r>
            <a:r>
              <a:rPr lang="ja-JP" altLang="en-US" sz="2000" b="1" dirty="0">
                <a:solidFill>
                  <a:schemeClr val="bg1"/>
                </a:solidFill>
                <a:latin typeface="メイリオ" panose="020B0604030504040204" pitchFamily="50" charset="-128"/>
                <a:ea typeface="メイリオ" panose="020B0604030504040204" pitchFamily="50" charset="-128"/>
                <a:cs typeface="游ゴシック"/>
              </a:rPr>
              <a:t>お</a:t>
            </a:r>
            <a:r>
              <a:rPr lang="ja-JP" altLang="en-US" sz="2000" b="1" spc="14" dirty="0">
                <a:solidFill>
                  <a:schemeClr val="bg1"/>
                </a:solidFill>
                <a:latin typeface="メイリオ" panose="020B0604030504040204" pitchFamily="50" charset="-128"/>
                <a:ea typeface="メイリオ" panose="020B0604030504040204" pitchFamily="50" charset="-128"/>
                <a:cs typeface="游ゴシック"/>
              </a:rPr>
              <a:t>よび「国</a:t>
            </a:r>
            <a:r>
              <a:rPr lang="ja-JP" altLang="en-US" sz="2000" b="1" dirty="0">
                <a:solidFill>
                  <a:schemeClr val="bg1"/>
                </a:solidFill>
                <a:latin typeface="メイリオ" panose="020B0604030504040204" pitchFamily="50" charset="-128"/>
                <a:ea typeface="メイリオ" panose="020B0604030504040204" pitchFamily="50" charset="-128"/>
                <a:cs typeface="游ゴシック"/>
              </a:rPr>
              <a:t>家</a:t>
            </a:r>
            <a:r>
              <a:rPr lang="ja-JP" altLang="en-US" sz="2000" b="1" spc="14" dirty="0">
                <a:solidFill>
                  <a:schemeClr val="bg1"/>
                </a:solidFill>
                <a:latin typeface="メイリオ" panose="020B0604030504040204" pitchFamily="50" charset="-128"/>
                <a:ea typeface="メイリオ" panose="020B0604030504040204" pitchFamily="50" charset="-128"/>
                <a:cs typeface="游ゴシック"/>
              </a:rPr>
              <a:t>安全保障局長」と同格とする。</a:t>
            </a:r>
            <a:endParaRPr lang="ja-JP" altLang="en-US" sz="2000" b="1" dirty="0">
              <a:solidFill>
                <a:schemeClr val="bg1"/>
              </a:solidFill>
              <a:latin typeface="メイリオ" panose="020B0604030504040204" pitchFamily="50" charset="-128"/>
              <a:ea typeface="メイリオ" panose="020B0604030504040204" pitchFamily="50" charset="-128"/>
              <a:cs typeface="游ゴシック"/>
            </a:endParaRPr>
          </a:p>
          <a:p>
            <a:pPr>
              <a:lnSpc>
                <a:spcPts val="725"/>
              </a:lnSpc>
              <a:spcBef>
                <a:spcPts val="16"/>
              </a:spcBef>
            </a:pPr>
            <a:endParaRPr lang="ja-JP" altLang="en-US" sz="2000" b="1" dirty="0">
              <a:solidFill>
                <a:schemeClr val="bg1"/>
              </a:solidFill>
              <a:latin typeface="メイリオ" panose="020B0604030504040204" pitchFamily="50" charset="-128"/>
              <a:ea typeface="メイリオ" panose="020B0604030504040204" pitchFamily="50" charset="-128"/>
            </a:endParaRPr>
          </a:p>
          <a:p>
            <a:pPr marL="11506"/>
            <a:r>
              <a:rPr lang="en-US" altLang="ja-JP" sz="2000" b="1" spc="5" dirty="0">
                <a:solidFill>
                  <a:schemeClr val="bg1"/>
                </a:solidFill>
                <a:latin typeface="メイリオ" panose="020B0604030504040204" pitchFamily="50" charset="-128"/>
                <a:ea typeface="メイリオ" panose="020B0604030504040204" pitchFamily="50" charset="-128"/>
                <a:cs typeface="Arial"/>
              </a:rPr>
              <a:t>• </a:t>
            </a:r>
            <a:r>
              <a:rPr lang="ja-JP" altLang="en-US" sz="2000" b="1" spc="72" dirty="0">
                <a:solidFill>
                  <a:schemeClr val="bg1"/>
                </a:solidFill>
                <a:latin typeface="メイリオ" panose="020B0604030504040204" pitchFamily="50" charset="-128"/>
                <a:ea typeface="メイリオ" panose="020B0604030504040204" pitchFamily="50" charset="-128"/>
                <a:cs typeface="Arial"/>
              </a:rPr>
              <a:t> </a:t>
            </a:r>
            <a:r>
              <a:rPr lang="ja-JP" altLang="en-US" sz="2000" b="1" spc="14" dirty="0">
                <a:solidFill>
                  <a:schemeClr val="bg1"/>
                </a:solidFill>
                <a:latin typeface="メイリオ" panose="020B0604030504040204" pitchFamily="50" charset="-128"/>
                <a:ea typeface="メイリオ" panose="020B0604030504040204" pitchFamily="50" charset="-128"/>
                <a:cs typeface="游ゴシック"/>
              </a:rPr>
              <a:t>現在の「内閣情報会議」（閣議決定事項</a:t>
            </a:r>
            <a:r>
              <a:rPr lang="ja-JP" altLang="en-US" sz="2000" b="1" dirty="0">
                <a:solidFill>
                  <a:schemeClr val="bg1"/>
                </a:solidFill>
                <a:latin typeface="メイリオ" panose="020B0604030504040204" pitchFamily="50" charset="-128"/>
                <a:ea typeface="メイリオ" panose="020B0604030504040204" pitchFamily="50" charset="-128"/>
                <a:cs typeface="游ゴシック"/>
              </a:rPr>
              <a:t>）</a:t>
            </a:r>
            <a:r>
              <a:rPr lang="ja-JP" altLang="en-US" sz="2000" b="1" spc="14" dirty="0">
                <a:solidFill>
                  <a:schemeClr val="bg1"/>
                </a:solidFill>
                <a:latin typeface="メイリオ" panose="020B0604030504040204" pitchFamily="50" charset="-128"/>
                <a:ea typeface="メイリオ" panose="020B0604030504040204" pitchFamily="50" charset="-128"/>
                <a:cs typeface="游ゴシック"/>
              </a:rPr>
              <a:t>を発展的</a:t>
            </a:r>
            <a:r>
              <a:rPr lang="ja-JP" altLang="en-US" sz="2000" b="1" dirty="0">
                <a:solidFill>
                  <a:schemeClr val="bg1"/>
                </a:solidFill>
                <a:latin typeface="メイリオ" panose="020B0604030504040204" pitchFamily="50" charset="-128"/>
                <a:ea typeface="メイリオ" panose="020B0604030504040204" pitchFamily="50" charset="-128"/>
                <a:cs typeface="游ゴシック"/>
              </a:rPr>
              <a:t>に</a:t>
            </a:r>
            <a:r>
              <a:rPr lang="ja-JP" altLang="en-US" sz="2000" b="1" spc="14" dirty="0">
                <a:solidFill>
                  <a:schemeClr val="bg1"/>
                </a:solidFill>
                <a:latin typeface="メイリオ" panose="020B0604030504040204" pitchFamily="50" charset="-128"/>
                <a:ea typeface="メイリオ" panose="020B0604030504040204" pitchFamily="50" charset="-128"/>
                <a:cs typeface="游ゴシック"/>
              </a:rPr>
              <a:t>解消し、</a:t>
            </a:r>
            <a:r>
              <a:rPr lang="en-US" altLang="ja-JP" sz="2000" b="1" spc="-5" dirty="0">
                <a:solidFill>
                  <a:schemeClr val="bg1"/>
                </a:solidFill>
                <a:latin typeface="メイリオ" panose="020B0604030504040204" pitchFamily="50" charset="-128"/>
                <a:ea typeface="メイリオ" panose="020B0604030504040204" pitchFamily="50" charset="-128"/>
                <a:cs typeface="游ゴシック"/>
              </a:rPr>
              <a:t>26</a:t>
            </a:r>
            <a:r>
              <a:rPr lang="ja-JP" altLang="en-US" sz="2000" b="1" spc="14" dirty="0">
                <a:solidFill>
                  <a:schemeClr val="bg1"/>
                </a:solidFill>
                <a:latin typeface="メイリオ" panose="020B0604030504040204" pitchFamily="50" charset="-128"/>
                <a:ea typeface="メイリオ" panose="020B0604030504040204" pitchFamily="50" charset="-128"/>
                <a:cs typeface="游ゴシック"/>
              </a:rPr>
              <a:t>年通常国</a:t>
            </a:r>
            <a:r>
              <a:rPr lang="ja-JP" altLang="en-US" sz="2000" b="1" dirty="0">
                <a:solidFill>
                  <a:schemeClr val="bg1"/>
                </a:solidFill>
                <a:latin typeface="メイリオ" panose="020B0604030504040204" pitchFamily="50" charset="-128"/>
                <a:ea typeface="メイリオ" panose="020B0604030504040204" pitchFamily="50" charset="-128"/>
                <a:cs typeface="游ゴシック"/>
              </a:rPr>
              <a:t>会</a:t>
            </a:r>
            <a:r>
              <a:rPr lang="ja-JP" altLang="en-US" sz="2000" b="1" spc="14" dirty="0">
                <a:solidFill>
                  <a:schemeClr val="bg1"/>
                </a:solidFill>
                <a:latin typeface="メイリオ" panose="020B0604030504040204" pitchFamily="50" charset="-128"/>
                <a:ea typeface="メイリオ" panose="020B0604030504040204" pitchFamily="50" charset="-128"/>
                <a:cs typeface="游ゴシック"/>
              </a:rPr>
              <a:t>において、</a:t>
            </a:r>
            <a:r>
              <a:rPr lang="ja-JP" altLang="en-US" sz="2000" b="1" dirty="0">
                <a:solidFill>
                  <a:schemeClr val="bg1"/>
                </a:solidFill>
                <a:latin typeface="メイリオ" panose="020B0604030504040204" pitchFamily="50" charset="-128"/>
                <a:ea typeface="メイリオ" panose="020B0604030504040204" pitchFamily="50" charset="-128"/>
                <a:cs typeface="游ゴシック"/>
              </a:rPr>
              <a:t>「</a:t>
            </a:r>
            <a:r>
              <a:rPr lang="ja-JP" altLang="en-US" sz="2000" b="1" spc="14" dirty="0">
                <a:solidFill>
                  <a:schemeClr val="bg1"/>
                </a:solidFill>
                <a:latin typeface="メイリオ" panose="020B0604030504040204" pitchFamily="50" charset="-128"/>
                <a:ea typeface="メイリオ" panose="020B0604030504040204" pitchFamily="50" charset="-128"/>
                <a:cs typeface="游ゴシック"/>
              </a:rPr>
              <a:t>国家情報会議」を設置</a:t>
            </a:r>
            <a:r>
              <a:rPr lang="ja-JP" altLang="en-US" sz="2000" b="1" spc="-1499" dirty="0">
                <a:solidFill>
                  <a:schemeClr val="bg1"/>
                </a:solidFill>
                <a:latin typeface="メイリオ" panose="020B0604030504040204" pitchFamily="50" charset="-128"/>
                <a:ea typeface="メイリオ" panose="020B0604030504040204" pitchFamily="50" charset="-128"/>
                <a:cs typeface="游ゴシック"/>
              </a:rPr>
              <a:t>す</a:t>
            </a:r>
            <a:r>
              <a:rPr lang="ja-JP" altLang="en-US" sz="2000" b="1" dirty="0">
                <a:solidFill>
                  <a:schemeClr val="bg1"/>
                </a:solidFill>
                <a:latin typeface="メイリオ" panose="020B0604030504040204" pitchFamily="50" charset="-128"/>
                <a:ea typeface="メイリオ" panose="020B0604030504040204" pitchFamily="50" charset="-128"/>
                <a:cs typeface="游ゴシック"/>
              </a:rPr>
              <a:t> </a:t>
            </a:r>
            <a:r>
              <a:rPr lang="ja-JP" altLang="en-US" sz="2000" b="1" spc="14" dirty="0">
                <a:solidFill>
                  <a:schemeClr val="bg1"/>
                </a:solidFill>
                <a:latin typeface="メイリオ" panose="020B0604030504040204" pitchFamily="50" charset="-128"/>
                <a:ea typeface="メイリオ" panose="020B0604030504040204" pitchFamily="50" charset="-128"/>
                <a:cs typeface="游ゴシック"/>
              </a:rPr>
              <a:t>る法律を制定する。</a:t>
            </a:r>
            <a:endParaRPr lang="ja-JP" altLang="en-US" sz="2000" b="1" dirty="0">
              <a:solidFill>
                <a:schemeClr val="bg1"/>
              </a:solidFill>
              <a:latin typeface="メイリオ" panose="020B0604030504040204" pitchFamily="50" charset="-128"/>
              <a:ea typeface="メイリオ" panose="020B0604030504040204" pitchFamily="50" charset="-128"/>
              <a:cs typeface="游ゴシック"/>
            </a:endParaRPr>
          </a:p>
          <a:p>
            <a:pPr>
              <a:lnSpc>
                <a:spcPts val="770"/>
              </a:lnSpc>
              <a:spcBef>
                <a:spcPts val="34"/>
              </a:spcBef>
            </a:pPr>
            <a:endParaRPr lang="ja-JP" altLang="en-US" sz="2000" b="1" dirty="0">
              <a:solidFill>
                <a:schemeClr val="bg1"/>
              </a:solidFill>
              <a:latin typeface="メイリオ" panose="020B0604030504040204" pitchFamily="50" charset="-128"/>
              <a:ea typeface="メイリオ" panose="020B0604030504040204" pitchFamily="50" charset="-128"/>
            </a:endParaRPr>
          </a:p>
          <a:p>
            <a:pPr marL="11506"/>
            <a:r>
              <a:rPr lang="en-US" altLang="ja-JP" sz="2000" b="1" spc="5" dirty="0">
                <a:solidFill>
                  <a:schemeClr val="bg1"/>
                </a:solidFill>
                <a:latin typeface="メイリオ" panose="020B0604030504040204" pitchFamily="50" charset="-128"/>
                <a:ea typeface="メイリオ" panose="020B0604030504040204" pitchFamily="50" charset="-128"/>
                <a:cs typeface="Arial"/>
              </a:rPr>
              <a:t>• </a:t>
            </a:r>
            <a:r>
              <a:rPr lang="ja-JP" altLang="en-US" sz="2000" b="1" spc="72" dirty="0">
                <a:solidFill>
                  <a:schemeClr val="bg1"/>
                </a:solidFill>
                <a:latin typeface="メイリオ" panose="020B0604030504040204" pitchFamily="50" charset="-128"/>
                <a:ea typeface="メイリオ" panose="020B0604030504040204" pitchFamily="50" charset="-128"/>
                <a:cs typeface="Arial"/>
              </a:rPr>
              <a:t> </a:t>
            </a:r>
            <a:r>
              <a:rPr lang="ja-JP" altLang="en-US" sz="2000" b="1" dirty="0">
                <a:solidFill>
                  <a:schemeClr val="bg1"/>
                </a:solidFill>
                <a:latin typeface="メイリオ" panose="020B0604030504040204" pitchFamily="50" charset="-128"/>
                <a:ea typeface="メイリオ" panose="020B0604030504040204" pitchFamily="50" charset="-128"/>
                <a:cs typeface="游ゴシック"/>
              </a:rPr>
              <a:t> </a:t>
            </a:r>
            <a:r>
              <a:rPr lang="en-US" altLang="ja-JP" sz="2000" b="1" spc="5" dirty="0">
                <a:solidFill>
                  <a:schemeClr val="bg1"/>
                </a:solidFill>
                <a:latin typeface="メイリオ" panose="020B0604030504040204" pitchFamily="50" charset="-128"/>
                <a:ea typeface="メイリオ" panose="020B0604030504040204" pitchFamily="50" charset="-128"/>
                <a:cs typeface="游ゴシック"/>
              </a:rPr>
              <a:t>2</a:t>
            </a:r>
            <a:r>
              <a:rPr lang="ja-JP" altLang="en-US" sz="2000" b="1" dirty="0">
                <a:solidFill>
                  <a:schemeClr val="bg1"/>
                </a:solidFill>
                <a:latin typeface="メイリオ" panose="020B0604030504040204" pitchFamily="50" charset="-128"/>
                <a:ea typeface="メイリオ" panose="020B0604030504040204" pitchFamily="50" charset="-128"/>
                <a:cs typeface="游ゴシック"/>
              </a:rPr>
              <a:t> </a:t>
            </a:r>
            <a:r>
              <a:rPr lang="en-US" altLang="ja-JP" sz="2000" b="1" spc="5" dirty="0">
                <a:solidFill>
                  <a:schemeClr val="bg1"/>
                </a:solidFill>
                <a:latin typeface="メイリオ" panose="020B0604030504040204" pitchFamily="50" charset="-128"/>
                <a:ea typeface="メイリオ" panose="020B0604030504040204" pitchFamily="50" charset="-128"/>
                <a:cs typeface="游ゴシック"/>
              </a:rPr>
              <a:t>7</a:t>
            </a:r>
            <a:r>
              <a:rPr lang="ja-JP" altLang="en-US" sz="2000" b="1" dirty="0">
                <a:solidFill>
                  <a:schemeClr val="bg1"/>
                </a:solidFill>
                <a:latin typeface="メイリオ" panose="020B0604030504040204" pitchFamily="50" charset="-128"/>
                <a:ea typeface="メイリオ" panose="020B0604030504040204" pitchFamily="50" charset="-128"/>
                <a:cs typeface="游ゴシック"/>
              </a:rPr>
              <a:t> </a:t>
            </a:r>
            <a:r>
              <a:rPr lang="ja-JP" altLang="en-US" sz="2000" b="1" spc="14" dirty="0">
                <a:solidFill>
                  <a:schemeClr val="bg1"/>
                </a:solidFill>
                <a:latin typeface="メイリオ" panose="020B0604030504040204" pitchFamily="50" charset="-128"/>
                <a:ea typeface="メイリオ" panose="020B0604030504040204" pitchFamily="50" charset="-128"/>
                <a:cs typeface="游ゴシック"/>
              </a:rPr>
              <a:t>年度末までに独立した</a:t>
            </a:r>
            <a:r>
              <a:rPr lang="ja-JP" altLang="en-US" sz="2000" b="1" spc="14" dirty="0">
                <a:solidFill>
                  <a:srgbClr val="FF0000"/>
                </a:solidFill>
                <a:latin typeface="メイリオ" panose="020B0604030504040204" pitchFamily="50" charset="-128"/>
                <a:ea typeface="メイリオ" panose="020B0604030504040204" pitchFamily="50" charset="-128"/>
                <a:cs typeface="游ゴシック"/>
              </a:rPr>
              <a:t>対外</a:t>
            </a:r>
            <a:r>
              <a:rPr lang="ja-JP" altLang="en-US" sz="2000" b="1" dirty="0">
                <a:solidFill>
                  <a:srgbClr val="FF0000"/>
                </a:solidFill>
                <a:latin typeface="メイリオ" panose="020B0604030504040204" pitchFamily="50" charset="-128"/>
                <a:ea typeface="メイリオ" panose="020B0604030504040204" pitchFamily="50" charset="-128"/>
                <a:cs typeface="游ゴシック"/>
              </a:rPr>
              <a:t>情</a:t>
            </a:r>
            <a:r>
              <a:rPr lang="ja-JP" altLang="en-US" sz="2000" b="1" spc="14" dirty="0">
                <a:solidFill>
                  <a:srgbClr val="FF0000"/>
                </a:solidFill>
                <a:latin typeface="メイリオ" panose="020B0604030504040204" pitchFamily="50" charset="-128"/>
                <a:ea typeface="メイリオ" panose="020B0604030504040204" pitchFamily="50" charset="-128"/>
                <a:cs typeface="游ゴシック"/>
              </a:rPr>
              <a:t>報庁（仮</a:t>
            </a:r>
            <a:r>
              <a:rPr lang="ja-JP" altLang="en-US" sz="2000" b="1" dirty="0">
                <a:solidFill>
                  <a:srgbClr val="FF0000"/>
                </a:solidFill>
                <a:latin typeface="メイリオ" panose="020B0604030504040204" pitchFamily="50" charset="-128"/>
                <a:ea typeface="メイリオ" panose="020B0604030504040204" pitchFamily="50" charset="-128"/>
                <a:cs typeface="游ゴシック"/>
              </a:rPr>
              <a:t>称</a:t>
            </a:r>
            <a:r>
              <a:rPr lang="ja-JP" altLang="en-US" sz="2000" b="1" spc="14" dirty="0">
                <a:solidFill>
                  <a:srgbClr val="FF0000"/>
                </a:solidFill>
                <a:latin typeface="メイリオ" panose="020B0604030504040204" pitchFamily="50" charset="-128"/>
                <a:ea typeface="メイリオ" panose="020B0604030504040204" pitchFamily="50" charset="-128"/>
                <a:cs typeface="游ゴシック"/>
              </a:rPr>
              <a:t>）</a:t>
            </a:r>
            <a:r>
              <a:rPr lang="ja-JP" altLang="en-US" sz="2000" b="1" spc="14" dirty="0">
                <a:solidFill>
                  <a:schemeClr val="bg1"/>
                </a:solidFill>
                <a:latin typeface="メイリオ" panose="020B0604030504040204" pitchFamily="50" charset="-128"/>
                <a:ea typeface="メイリオ" panose="020B0604030504040204" pitchFamily="50" charset="-128"/>
                <a:cs typeface="游ゴシック"/>
              </a:rPr>
              <a:t>を創設</a:t>
            </a:r>
            <a:r>
              <a:rPr lang="ja-JP" altLang="en-US" sz="2000" b="1" dirty="0">
                <a:solidFill>
                  <a:schemeClr val="bg1"/>
                </a:solidFill>
                <a:latin typeface="メイリオ" panose="020B0604030504040204" pitchFamily="50" charset="-128"/>
                <a:ea typeface="メイリオ" panose="020B0604030504040204" pitchFamily="50" charset="-128"/>
                <a:cs typeface="游ゴシック"/>
              </a:rPr>
              <a:t>す</a:t>
            </a:r>
            <a:r>
              <a:rPr lang="ja-JP" altLang="en-US" sz="2000" b="1" spc="14" dirty="0">
                <a:solidFill>
                  <a:schemeClr val="bg1"/>
                </a:solidFill>
                <a:latin typeface="メイリオ" panose="020B0604030504040204" pitchFamily="50" charset="-128"/>
                <a:ea typeface="メイリオ" panose="020B0604030504040204" pitchFamily="50" charset="-128"/>
                <a:cs typeface="游ゴシック"/>
              </a:rPr>
              <a:t>る。</a:t>
            </a:r>
            <a:endParaRPr lang="ja-JP" altLang="en-US" sz="2000" b="1" dirty="0">
              <a:solidFill>
                <a:schemeClr val="bg1"/>
              </a:solidFill>
              <a:latin typeface="メイリオ" panose="020B0604030504040204" pitchFamily="50" charset="-128"/>
              <a:ea typeface="メイリオ" panose="020B0604030504040204" pitchFamily="50" charset="-128"/>
              <a:cs typeface="游ゴシック"/>
            </a:endParaRPr>
          </a:p>
          <a:p>
            <a:pPr>
              <a:lnSpc>
                <a:spcPts val="815"/>
              </a:lnSpc>
            </a:pPr>
            <a:endParaRPr lang="ja-JP" altLang="en-US" sz="2000" b="1" dirty="0">
              <a:latin typeface="メイリオ" panose="020B0604030504040204" pitchFamily="50" charset="-128"/>
              <a:ea typeface="メイリオ" panose="020B0604030504040204" pitchFamily="50" charset="-128"/>
            </a:endParaRPr>
          </a:p>
          <a:p>
            <a:pPr marL="11506"/>
            <a:r>
              <a:rPr lang="en-US" altLang="ja-JP" sz="2000" b="1" spc="5" dirty="0">
                <a:latin typeface="メイリオ" panose="020B0604030504040204" pitchFamily="50" charset="-128"/>
                <a:ea typeface="メイリオ" panose="020B0604030504040204" pitchFamily="50" charset="-128"/>
                <a:cs typeface="Arial"/>
              </a:rPr>
              <a:t>• </a:t>
            </a:r>
            <a:r>
              <a:rPr lang="ja-JP" altLang="en-US" sz="2000" b="1" spc="72" dirty="0">
                <a:latin typeface="メイリオ" panose="020B0604030504040204" pitchFamily="50" charset="-128"/>
                <a:ea typeface="メイリオ" panose="020B0604030504040204" pitchFamily="50" charset="-128"/>
                <a:cs typeface="Arial"/>
              </a:rPr>
              <a:t> </a:t>
            </a:r>
            <a:r>
              <a:rPr lang="ja-JP" altLang="en-US" sz="2000" b="1" spc="14" dirty="0">
                <a:solidFill>
                  <a:schemeClr val="bg1"/>
                </a:solidFill>
                <a:latin typeface="メイリオ" panose="020B0604030504040204" pitchFamily="50" charset="-128"/>
                <a:ea typeface="メイリオ" panose="020B0604030504040204" pitchFamily="50" charset="-128"/>
                <a:cs typeface="游ゴシック"/>
              </a:rPr>
              <a:t>情報要員を組織的に養成するため、</a:t>
            </a:r>
            <a:r>
              <a:rPr lang="en-US" altLang="ja-JP" sz="2000" b="1" spc="-5" dirty="0">
                <a:solidFill>
                  <a:schemeClr val="bg1"/>
                </a:solidFill>
                <a:latin typeface="メイリオ" panose="020B0604030504040204" pitchFamily="50" charset="-128"/>
                <a:ea typeface="メイリオ" panose="020B0604030504040204" pitchFamily="50" charset="-128"/>
                <a:cs typeface="游ゴシック"/>
              </a:rPr>
              <a:t>2</a:t>
            </a:r>
            <a:r>
              <a:rPr lang="en-US" altLang="ja-JP" sz="2000" b="1" spc="9" dirty="0">
                <a:solidFill>
                  <a:schemeClr val="bg1"/>
                </a:solidFill>
                <a:latin typeface="メイリオ" panose="020B0604030504040204" pitchFamily="50" charset="-128"/>
                <a:ea typeface="メイリオ" panose="020B0604030504040204" pitchFamily="50" charset="-128"/>
                <a:cs typeface="游ゴシック"/>
              </a:rPr>
              <a:t>7</a:t>
            </a:r>
            <a:r>
              <a:rPr lang="ja-JP" altLang="en-US" sz="2000" b="1" spc="9" dirty="0">
                <a:solidFill>
                  <a:schemeClr val="bg1"/>
                </a:solidFill>
                <a:latin typeface="メイリオ" panose="020B0604030504040204" pitchFamily="50" charset="-128"/>
                <a:ea typeface="メイリオ" panose="020B0604030504040204" pitchFamily="50" charset="-128"/>
                <a:cs typeface="游ゴシック"/>
              </a:rPr>
              <a:t>年</a:t>
            </a:r>
            <a:r>
              <a:rPr lang="ja-JP" altLang="en-US" sz="2000" b="1" dirty="0">
                <a:solidFill>
                  <a:schemeClr val="bg1"/>
                </a:solidFill>
                <a:latin typeface="メイリオ" panose="020B0604030504040204" pitchFamily="50" charset="-128"/>
                <a:ea typeface="メイリオ" panose="020B0604030504040204" pitchFamily="50" charset="-128"/>
                <a:cs typeface="游ゴシック"/>
              </a:rPr>
              <a:t>度</a:t>
            </a:r>
            <a:r>
              <a:rPr lang="ja-JP" altLang="en-US" sz="2000" b="1" spc="14" dirty="0">
                <a:solidFill>
                  <a:schemeClr val="bg1"/>
                </a:solidFill>
                <a:latin typeface="メイリオ" panose="020B0604030504040204" pitchFamily="50" charset="-128"/>
                <a:ea typeface="メイリオ" panose="020B0604030504040204" pitchFamily="50" charset="-128"/>
                <a:cs typeface="游ゴシック"/>
              </a:rPr>
              <a:t>末までに</a:t>
            </a:r>
            <a:r>
              <a:rPr lang="ja-JP" altLang="en-US" sz="2000" b="1" dirty="0">
                <a:solidFill>
                  <a:schemeClr val="bg1"/>
                </a:solidFill>
                <a:latin typeface="メイリオ" panose="020B0604030504040204" pitchFamily="50" charset="-128"/>
                <a:ea typeface="メイリオ" panose="020B0604030504040204" pitchFamily="50" charset="-128"/>
                <a:cs typeface="游ゴシック"/>
              </a:rPr>
              <a:t>、</a:t>
            </a:r>
            <a:r>
              <a:rPr lang="ja-JP" altLang="en-US" sz="2000" b="1" spc="14" dirty="0">
                <a:solidFill>
                  <a:srgbClr val="FF0000"/>
                </a:solidFill>
                <a:latin typeface="メイリオ" panose="020B0604030504040204" pitchFamily="50" charset="-128"/>
                <a:ea typeface="メイリオ" panose="020B0604030504040204" pitchFamily="50" charset="-128"/>
                <a:cs typeface="游ゴシック"/>
              </a:rPr>
              <a:t>インテリ</a:t>
            </a:r>
            <a:r>
              <a:rPr lang="ja-JP" altLang="en-US" sz="2000" b="1" dirty="0">
                <a:solidFill>
                  <a:srgbClr val="FF0000"/>
                </a:solidFill>
                <a:latin typeface="メイリオ" panose="020B0604030504040204" pitchFamily="50" charset="-128"/>
                <a:ea typeface="メイリオ" panose="020B0604030504040204" pitchFamily="50" charset="-128"/>
                <a:cs typeface="游ゴシック"/>
              </a:rPr>
              <a:t>ジ</a:t>
            </a:r>
            <a:r>
              <a:rPr lang="ja-JP" altLang="en-US" sz="2000" b="1" spc="14" dirty="0">
                <a:solidFill>
                  <a:srgbClr val="FF0000"/>
                </a:solidFill>
                <a:latin typeface="メイリオ" panose="020B0604030504040204" pitchFamily="50" charset="-128"/>
                <a:ea typeface="メイリオ" panose="020B0604030504040204" pitchFamily="50" charset="-128"/>
                <a:cs typeface="游ゴシック"/>
              </a:rPr>
              <a:t>ェンス・</a:t>
            </a:r>
            <a:r>
              <a:rPr lang="ja-JP" altLang="en-US" sz="2000" b="1" dirty="0">
                <a:solidFill>
                  <a:srgbClr val="FF0000"/>
                </a:solidFill>
                <a:latin typeface="メイリオ" panose="020B0604030504040204" pitchFamily="50" charset="-128"/>
                <a:ea typeface="メイリオ" panose="020B0604030504040204" pitchFamily="50" charset="-128"/>
                <a:cs typeface="游ゴシック"/>
              </a:rPr>
              <a:t>コ</a:t>
            </a:r>
            <a:r>
              <a:rPr lang="ja-JP" altLang="en-US" sz="2000" b="1" spc="14" dirty="0">
                <a:solidFill>
                  <a:srgbClr val="FF0000"/>
                </a:solidFill>
                <a:latin typeface="メイリオ" panose="020B0604030504040204" pitchFamily="50" charset="-128"/>
                <a:ea typeface="メイリオ" panose="020B0604030504040204" pitchFamily="50" charset="-128"/>
                <a:cs typeface="游ゴシック"/>
              </a:rPr>
              <a:t>ミュニティ</a:t>
            </a:r>
            <a:r>
              <a:rPr lang="ja-JP" altLang="en-US" sz="2000" b="1" dirty="0">
                <a:solidFill>
                  <a:srgbClr val="FF0000"/>
                </a:solidFill>
                <a:latin typeface="メイリオ" panose="020B0604030504040204" pitchFamily="50" charset="-128"/>
                <a:ea typeface="メイリオ" panose="020B0604030504040204" pitchFamily="50" charset="-128"/>
                <a:cs typeface="游ゴシック"/>
              </a:rPr>
              <a:t>ー</a:t>
            </a:r>
            <a:r>
              <a:rPr lang="ja-JP" altLang="en-US" sz="2000" b="1" spc="14" dirty="0">
                <a:solidFill>
                  <a:srgbClr val="FF0000"/>
                </a:solidFill>
                <a:latin typeface="メイリオ" panose="020B0604030504040204" pitchFamily="50" charset="-128"/>
                <a:ea typeface="メイリオ" panose="020B0604030504040204" pitchFamily="50" charset="-128"/>
                <a:cs typeface="游ゴシック"/>
              </a:rPr>
              <a:t>横断的（省庁横断的）な情報要員（インテ</a:t>
            </a:r>
            <a:r>
              <a:rPr lang="ja-JP" altLang="en-US" sz="2000" b="1" dirty="0">
                <a:solidFill>
                  <a:srgbClr val="FF0000"/>
                </a:solidFill>
                <a:latin typeface="メイリオ" panose="020B0604030504040204" pitchFamily="50" charset="-128"/>
                <a:ea typeface="メイリオ" panose="020B0604030504040204" pitchFamily="50" charset="-128"/>
                <a:cs typeface="游ゴシック"/>
              </a:rPr>
              <a:t>リ</a:t>
            </a:r>
            <a:r>
              <a:rPr lang="ja-JP" altLang="en-US" sz="2000" b="1" spc="14" dirty="0">
                <a:solidFill>
                  <a:srgbClr val="FF0000"/>
                </a:solidFill>
                <a:latin typeface="メイリオ" panose="020B0604030504040204" pitchFamily="50" charset="-128"/>
                <a:ea typeface="メイリオ" panose="020B0604030504040204" pitchFamily="50" charset="-128"/>
                <a:cs typeface="游ゴシック"/>
              </a:rPr>
              <a:t>ジェンス</a:t>
            </a:r>
            <a:r>
              <a:rPr lang="ja-JP" altLang="en-US" sz="2000" b="1" dirty="0">
                <a:solidFill>
                  <a:srgbClr val="FF0000"/>
                </a:solidFill>
                <a:latin typeface="メイリオ" panose="020B0604030504040204" pitchFamily="50" charset="-128"/>
                <a:ea typeface="メイリオ" panose="020B0604030504040204" pitchFamily="50" charset="-128"/>
                <a:cs typeface="游ゴシック"/>
              </a:rPr>
              <a:t>・</a:t>
            </a:r>
            <a:r>
              <a:rPr lang="ja-JP" altLang="en-US" sz="2000" b="1" spc="14" dirty="0">
                <a:solidFill>
                  <a:srgbClr val="FF0000"/>
                </a:solidFill>
                <a:latin typeface="メイリオ" panose="020B0604030504040204" pitchFamily="50" charset="-128"/>
                <a:ea typeface="メイリオ" panose="020B0604030504040204" pitchFamily="50" charset="-128"/>
                <a:cs typeface="游ゴシック"/>
              </a:rPr>
              <a:t>オフィサ</a:t>
            </a:r>
            <a:r>
              <a:rPr lang="ja-JP" altLang="en-US" sz="2000" b="1" dirty="0">
                <a:solidFill>
                  <a:srgbClr val="FF0000"/>
                </a:solidFill>
                <a:latin typeface="メイリオ" panose="020B0604030504040204" pitchFamily="50" charset="-128"/>
                <a:ea typeface="メイリオ" panose="020B0604030504040204" pitchFamily="50" charset="-128"/>
                <a:cs typeface="游ゴシック"/>
              </a:rPr>
              <a:t>ー</a:t>
            </a:r>
            <a:r>
              <a:rPr lang="ja-JP" altLang="en-US" sz="2000" b="1" spc="14" dirty="0">
                <a:solidFill>
                  <a:srgbClr val="FF0000"/>
                </a:solidFill>
                <a:latin typeface="メイリオ" panose="020B0604030504040204" pitchFamily="50" charset="-128"/>
                <a:ea typeface="メイリオ" panose="020B0604030504040204" pitchFamily="50" charset="-128"/>
                <a:cs typeface="游ゴシック"/>
              </a:rPr>
              <a:t>）養成機</a:t>
            </a:r>
            <a:r>
              <a:rPr lang="ja-JP" altLang="en-US" sz="2000" b="1" dirty="0">
                <a:solidFill>
                  <a:srgbClr val="FF0000"/>
                </a:solidFill>
                <a:latin typeface="メイリオ" panose="020B0604030504040204" pitchFamily="50" charset="-128"/>
                <a:ea typeface="メイリオ" panose="020B0604030504040204" pitchFamily="50" charset="-128"/>
                <a:cs typeface="游ゴシック"/>
              </a:rPr>
              <a:t>関</a:t>
            </a:r>
            <a:r>
              <a:rPr lang="ja-JP" altLang="en-US" sz="2000" b="1" spc="14" dirty="0">
                <a:solidFill>
                  <a:schemeClr val="bg1"/>
                </a:solidFill>
                <a:latin typeface="メイリオ" panose="020B0604030504040204" pitchFamily="50" charset="-128"/>
                <a:ea typeface="メイリオ" panose="020B0604030504040204" pitchFamily="50" charset="-128"/>
                <a:cs typeface="游ゴシック"/>
              </a:rPr>
              <a:t>を創設す</a:t>
            </a:r>
            <a:r>
              <a:rPr lang="ja-JP" altLang="en-US" sz="2000" b="1" dirty="0">
                <a:solidFill>
                  <a:schemeClr val="bg1"/>
                </a:solidFill>
                <a:latin typeface="メイリオ" panose="020B0604030504040204" pitchFamily="50" charset="-128"/>
                <a:ea typeface="メイリオ" panose="020B0604030504040204" pitchFamily="50" charset="-128"/>
                <a:cs typeface="游ゴシック"/>
              </a:rPr>
              <a:t>る</a:t>
            </a:r>
            <a:r>
              <a:rPr lang="ja-JP" altLang="en-US" sz="2000" b="1" spc="14" dirty="0">
                <a:solidFill>
                  <a:schemeClr val="bg1"/>
                </a:solidFill>
                <a:latin typeface="メイリオ" panose="020B0604030504040204" pitchFamily="50" charset="-128"/>
                <a:ea typeface="メイリオ" panose="020B0604030504040204" pitchFamily="50" charset="-128"/>
                <a:cs typeface="游ゴシック"/>
              </a:rPr>
              <a:t>。</a:t>
            </a:r>
            <a:endParaRPr lang="ja-JP" altLang="en-US" sz="2000" b="1" dirty="0">
              <a:solidFill>
                <a:schemeClr val="bg1"/>
              </a:solidFill>
              <a:latin typeface="メイリオ" panose="020B0604030504040204" pitchFamily="50" charset="-128"/>
              <a:ea typeface="メイリオ" panose="020B0604030504040204" pitchFamily="50" charset="-128"/>
            </a:endParaRPr>
          </a:p>
          <a:p>
            <a:pPr marL="11506"/>
            <a:r>
              <a:rPr lang="en-US" altLang="ja-JP" sz="2000" b="1" spc="5" dirty="0">
                <a:solidFill>
                  <a:schemeClr val="bg1"/>
                </a:solidFill>
                <a:latin typeface="メイリオ" panose="020B0604030504040204" pitchFamily="50" charset="-128"/>
                <a:ea typeface="メイリオ" panose="020B0604030504040204" pitchFamily="50" charset="-128"/>
                <a:cs typeface="Arial"/>
              </a:rPr>
              <a:t>• </a:t>
            </a:r>
            <a:r>
              <a:rPr lang="ja-JP" altLang="en-US" sz="2000" b="1" spc="72" dirty="0">
                <a:solidFill>
                  <a:schemeClr val="bg1"/>
                </a:solidFill>
                <a:latin typeface="メイリオ" panose="020B0604030504040204" pitchFamily="50" charset="-128"/>
                <a:ea typeface="メイリオ" panose="020B0604030504040204" pitchFamily="50" charset="-128"/>
                <a:cs typeface="Arial"/>
              </a:rPr>
              <a:t> </a:t>
            </a:r>
            <a:r>
              <a:rPr lang="ja-JP" altLang="en-US" sz="2000" b="1" dirty="0">
                <a:solidFill>
                  <a:schemeClr val="bg1"/>
                </a:solidFill>
                <a:latin typeface="メイリオ" panose="020B0604030504040204" pitchFamily="50" charset="-128"/>
                <a:ea typeface="メイリオ" panose="020B0604030504040204" pitchFamily="50" charset="-128"/>
                <a:cs typeface="游ゴシック"/>
              </a:rPr>
              <a:t> </a:t>
            </a:r>
            <a:r>
              <a:rPr lang="ja-JP" altLang="en-US" sz="2000" b="1" spc="14" dirty="0">
                <a:solidFill>
                  <a:schemeClr val="bg1"/>
                </a:solidFill>
                <a:latin typeface="メイリオ" panose="020B0604030504040204" pitchFamily="50" charset="-128"/>
                <a:ea typeface="メイリオ" panose="020B0604030504040204" pitchFamily="50" charset="-128"/>
                <a:cs typeface="游ゴシック"/>
              </a:rPr>
              <a:t>インテリジェンス・スパイ防止関連法制</a:t>
            </a:r>
            <a:r>
              <a:rPr lang="ja-JP" altLang="en-US" sz="2000" b="1" dirty="0">
                <a:solidFill>
                  <a:schemeClr val="bg1"/>
                </a:solidFill>
                <a:latin typeface="メイリオ" panose="020B0604030504040204" pitchFamily="50" charset="-128"/>
                <a:ea typeface="メイリオ" panose="020B0604030504040204" pitchFamily="50" charset="-128"/>
                <a:cs typeface="游ゴシック"/>
              </a:rPr>
              <a:t>（</a:t>
            </a:r>
            <a:r>
              <a:rPr lang="ja-JP" altLang="en-US" sz="2000" b="1" spc="14" dirty="0">
                <a:solidFill>
                  <a:srgbClr val="FF0000"/>
                </a:solidFill>
                <a:latin typeface="メイリオ" panose="020B0604030504040204" pitchFamily="50" charset="-128"/>
                <a:ea typeface="メイリオ" panose="020B0604030504040204" pitchFamily="50" charset="-128"/>
                <a:cs typeface="游ゴシック"/>
              </a:rPr>
              <a:t>基本法、</a:t>
            </a:r>
            <a:r>
              <a:rPr lang="ja-JP" altLang="en-US" sz="2000" b="1" dirty="0">
                <a:solidFill>
                  <a:srgbClr val="FF0000"/>
                </a:solidFill>
                <a:latin typeface="メイリオ" panose="020B0604030504040204" pitchFamily="50" charset="-128"/>
                <a:ea typeface="メイリオ" panose="020B0604030504040204" pitchFamily="50" charset="-128"/>
                <a:cs typeface="游ゴシック"/>
              </a:rPr>
              <a:t>外</a:t>
            </a:r>
            <a:r>
              <a:rPr lang="ja-JP" altLang="en-US" sz="2000" b="1" spc="14" dirty="0">
                <a:solidFill>
                  <a:srgbClr val="FF0000"/>
                </a:solidFill>
                <a:latin typeface="メイリオ" panose="020B0604030504040204" pitchFamily="50" charset="-128"/>
                <a:ea typeface="メイリオ" panose="020B0604030504040204" pitchFamily="50" charset="-128"/>
                <a:cs typeface="游ゴシック"/>
              </a:rPr>
              <a:t>国代理人</a:t>
            </a:r>
            <a:r>
              <a:rPr lang="ja-JP" altLang="en-US" sz="2000" b="1" dirty="0">
                <a:solidFill>
                  <a:srgbClr val="FF0000"/>
                </a:solidFill>
                <a:latin typeface="メイリオ" panose="020B0604030504040204" pitchFamily="50" charset="-128"/>
                <a:ea typeface="メイリオ" panose="020B0604030504040204" pitchFamily="50" charset="-128"/>
                <a:cs typeface="游ゴシック"/>
              </a:rPr>
              <a:t>登</a:t>
            </a:r>
            <a:r>
              <a:rPr lang="ja-JP" altLang="en-US" sz="2000" b="1" spc="14" dirty="0">
                <a:solidFill>
                  <a:srgbClr val="FF0000"/>
                </a:solidFill>
                <a:latin typeface="メイリオ" panose="020B0604030504040204" pitchFamily="50" charset="-128"/>
                <a:ea typeface="メイリオ" panose="020B0604030504040204" pitchFamily="50" charset="-128"/>
                <a:cs typeface="游ゴシック"/>
              </a:rPr>
              <a:t>録法およ</a:t>
            </a:r>
            <a:r>
              <a:rPr lang="ja-JP" altLang="en-US" sz="2000" b="1" dirty="0">
                <a:solidFill>
                  <a:srgbClr val="FF0000"/>
                </a:solidFill>
                <a:latin typeface="メイリオ" panose="020B0604030504040204" pitchFamily="50" charset="-128"/>
                <a:ea typeface="メイリオ" panose="020B0604030504040204" pitchFamily="50" charset="-128"/>
                <a:cs typeface="游ゴシック"/>
              </a:rPr>
              <a:t>び</a:t>
            </a:r>
            <a:r>
              <a:rPr lang="ja-JP" altLang="en-US" sz="2000" b="1" spc="14" dirty="0">
                <a:solidFill>
                  <a:srgbClr val="FF0000"/>
                </a:solidFill>
                <a:latin typeface="メイリオ" panose="020B0604030504040204" pitchFamily="50" charset="-128"/>
                <a:ea typeface="メイリオ" panose="020B0604030504040204" pitchFamily="50" charset="-128"/>
                <a:cs typeface="游ゴシック"/>
              </a:rPr>
              <a:t>ロビー活</a:t>
            </a:r>
            <a:r>
              <a:rPr lang="ja-JP" altLang="en-US" sz="2000" b="1" dirty="0">
                <a:solidFill>
                  <a:srgbClr val="FF0000"/>
                </a:solidFill>
                <a:latin typeface="メイリオ" panose="020B0604030504040204" pitchFamily="50" charset="-128"/>
                <a:ea typeface="メイリオ" panose="020B0604030504040204" pitchFamily="50" charset="-128"/>
                <a:cs typeface="游ゴシック"/>
              </a:rPr>
              <a:t>動</a:t>
            </a:r>
            <a:r>
              <a:rPr lang="ja-JP" altLang="en-US" sz="2000" b="1" spc="14" dirty="0">
                <a:solidFill>
                  <a:srgbClr val="FF0000"/>
                </a:solidFill>
                <a:latin typeface="メイリオ" panose="020B0604030504040204" pitchFamily="50" charset="-128"/>
                <a:ea typeface="メイリオ" panose="020B0604030504040204" pitchFamily="50" charset="-128"/>
                <a:cs typeface="游ゴシック"/>
              </a:rPr>
              <a:t>公開</a:t>
            </a:r>
            <a:r>
              <a:rPr lang="ja-JP" altLang="en-US" sz="2000" b="1" dirty="0">
                <a:solidFill>
                  <a:srgbClr val="FF0000"/>
                </a:solidFill>
                <a:latin typeface="メイリオ" panose="020B0604030504040204" pitchFamily="50" charset="-128"/>
                <a:ea typeface="メイリオ" panose="020B0604030504040204" pitchFamily="50" charset="-128"/>
                <a:cs typeface="游ゴシック"/>
              </a:rPr>
              <a:t> </a:t>
            </a:r>
          </a:p>
          <a:p>
            <a:pPr marL="193304" marR="1351979" algn="just">
              <a:spcBef>
                <a:spcPts val="9"/>
              </a:spcBef>
            </a:pPr>
            <a:r>
              <a:rPr lang="ja-JP" altLang="en-US" sz="2000" b="1" dirty="0">
                <a:solidFill>
                  <a:srgbClr val="FF0000"/>
                </a:solidFill>
                <a:latin typeface="メイリオ" panose="020B0604030504040204" pitchFamily="50" charset="-128"/>
                <a:ea typeface="メイリオ" panose="020B0604030504040204" pitchFamily="50" charset="-128"/>
                <a:cs typeface="游ゴシック"/>
              </a:rPr>
              <a:t> </a:t>
            </a:r>
            <a:r>
              <a:rPr lang="ja-JP" altLang="en-US" sz="2000" b="1" spc="14" dirty="0">
                <a:solidFill>
                  <a:srgbClr val="FF0000"/>
                </a:solidFill>
                <a:latin typeface="メイリオ" panose="020B0604030504040204" pitchFamily="50" charset="-128"/>
                <a:ea typeface="メイリオ" panose="020B0604030504040204" pitchFamily="50" charset="-128"/>
                <a:cs typeface="游ゴシック"/>
              </a:rPr>
              <a:t>法</a:t>
            </a:r>
            <a:r>
              <a:rPr lang="ja-JP" altLang="en-US" sz="2000" b="1" spc="14" dirty="0">
                <a:solidFill>
                  <a:schemeClr val="bg1"/>
                </a:solidFill>
                <a:latin typeface="メイリオ" panose="020B0604030504040204" pitchFamily="50" charset="-128"/>
                <a:ea typeface="メイリオ" panose="020B0604030504040204" pitchFamily="50" charset="-128"/>
                <a:cs typeface="游ゴシック"/>
              </a:rPr>
              <a:t>など）について</a:t>
            </a:r>
            <a:r>
              <a:rPr lang="en-US" altLang="ja-JP" sz="2000" b="1" spc="5" dirty="0">
                <a:solidFill>
                  <a:schemeClr val="bg1"/>
                </a:solidFill>
                <a:latin typeface="メイリオ" panose="020B0604030504040204" pitchFamily="50" charset="-128"/>
                <a:ea typeface="メイリオ" panose="020B0604030504040204" pitchFamily="50" charset="-128"/>
                <a:cs typeface="游ゴシック"/>
              </a:rPr>
              <a:t>2</a:t>
            </a:r>
            <a:r>
              <a:rPr lang="ja-JP" altLang="en-US" sz="2000" b="1" dirty="0">
                <a:solidFill>
                  <a:schemeClr val="bg1"/>
                </a:solidFill>
                <a:latin typeface="メイリオ" panose="020B0604030504040204" pitchFamily="50" charset="-128"/>
                <a:ea typeface="メイリオ" panose="020B0604030504040204" pitchFamily="50" charset="-128"/>
                <a:cs typeface="游ゴシック"/>
              </a:rPr>
              <a:t> </a:t>
            </a:r>
            <a:r>
              <a:rPr lang="en-US" altLang="ja-JP" sz="2000" b="1" spc="5" dirty="0">
                <a:solidFill>
                  <a:schemeClr val="bg1"/>
                </a:solidFill>
                <a:latin typeface="メイリオ" panose="020B0604030504040204" pitchFamily="50" charset="-128"/>
                <a:ea typeface="メイリオ" panose="020B0604030504040204" pitchFamily="50" charset="-128"/>
                <a:cs typeface="游ゴシック"/>
              </a:rPr>
              <a:t>5</a:t>
            </a:r>
            <a:r>
              <a:rPr lang="ja-JP" altLang="en-US" sz="2000" b="1" dirty="0">
                <a:solidFill>
                  <a:schemeClr val="bg1"/>
                </a:solidFill>
                <a:latin typeface="メイリオ" panose="020B0604030504040204" pitchFamily="50" charset="-128"/>
                <a:ea typeface="メイリオ" panose="020B0604030504040204" pitchFamily="50" charset="-128"/>
                <a:cs typeface="游ゴシック"/>
              </a:rPr>
              <a:t> </a:t>
            </a:r>
            <a:r>
              <a:rPr lang="ja-JP" altLang="en-US" sz="2000" b="1" spc="14" dirty="0">
                <a:solidFill>
                  <a:schemeClr val="bg1"/>
                </a:solidFill>
                <a:latin typeface="メイリオ" panose="020B0604030504040204" pitchFamily="50" charset="-128"/>
                <a:ea typeface="メイリオ" panose="020B0604030504040204" pitchFamily="50" charset="-128"/>
                <a:cs typeface="游ゴシック"/>
              </a:rPr>
              <a:t>年に検討</a:t>
            </a:r>
            <a:r>
              <a:rPr lang="ja-JP" altLang="en-US" sz="2000" b="1" dirty="0">
                <a:solidFill>
                  <a:schemeClr val="bg1"/>
                </a:solidFill>
                <a:latin typeface="メイリオ" panose="020B0604030504040204" pitchFamily="50" charset="-128"/>
                <a:ea typeface="メイリオ" panose="020B0604030504040204" pitchFamily="50" charset="-128"/>
                <a:cs typeface="游ゴシック"/>
              </a:rPr>
              <a:t>を</a:t>
            </a:r>
            <a:r>
              <a:rPr lang="ja-JP" altLang="en-US" sz="2000" b="1" spc="14" dirty="0">
                <a:solidFill>
                  <a:schemeClr val="bg1"/>
                </a:solidFill>
                <a:latin typeface="メイリオ" panose="020B0604030504040204" pitchFamily="50" charset="-128"/>
                <a:ea typeface="メイリオ" panose="020B0604030504040204" pitchFamily="50" charset="-128"/>
                <a:cs typeface="游ゴシック"/>
              </a:rPr>
              <a:t>開始し、</a:t>
            </a:r>
            <a:r>
              <a:rPr lang="ja-JP" altLang="en-US" sz="2000" b="1" dirty="0">
                <a:solidFill>
                  <a:schemeClr val="bg1"/>
                </a:solidFill>
                <a:latin typeface="メイリオ" panose="020B0604030504040204" pitchFamily="50" charset="-128"/>
                <a:ea typeface="メイリオ" panose="020B0604030504040204" pitchFamily="50" charset="-128"/>
                <a:cs typeface="游ゴシック"/>
              </a:rPr>
              <a:t>速</a:t>
            </a:r>
            <a:r>
              <a:rPr lang="ja-JP" altLang="en-US" sz="2000" b="1" spc="14" dirty="0">
                <a:solidFill>
                  <a:schemeClr val="bg1"/>
                </a:solidFill>
                <a:latin typeface="メイリオ" panose="020B0604030504040204" pitchFamily="50" charset="-128"/>
                <a:ea typeface="メイリオ" panose="020B0604030504040204" pitchFamily="50" charset="-128"/>
                <a:cs typeface="游ゴシック"/>
              </a:rPr>
              <a:t>やかに法</a:t>
            </a:r>
            <a:r>
              <a:rPr lang="ja-JP" altLang="en-US" sz="2000" b="1" dirty="0">
                <a:solidFill>
                  <a:schemeClr val="bg1"/>
                </a:solidFill>
                <a:latin typeface="メイリオ" panose="020B0604030504040204" pitchFamily="50" charset="-128"/>
                <a:ea typeface="メイリオ" panose="020B0604030504040204" pitchFamily="50" charset="-128"/>
                <a:cs typeface="游ゴシック"/>
              </a:rPr>
              <a:t>案</a:t>
            </a:r>
            <a:r>
              <a:rPr lang="ja-JP" altLang="en-US" sz="2000" b="1" spc="14" dirty="0">
                <a:solidFill>
                  <a:schemeClr val="bg1"/>
                </a:solidFill>
                <a:latin typeface="メイリオ" panose="020B0604030504040204" pitchFamily="50" charset="-128"/>
                <a:ea typeface="メイリオ" panose="020B0604030504040204" pitchFamily="50" charset="-128"/>
                <a:cs typeface="游ゴシック"/>
              </a:rPr>
              <a:t>を策定し</a:t>
            </a:r>
            <a:r>
              <a:rPr lang="ja-JP" altLang="en-US" sz="2000" b="1" dirty="0">
                <a:solidFill>
                  <a:schemeClr val="bg1"/>
                </a:solidFill>
                <a:latin typeface="メイリオ" panose="020B0604030504040204" pitchFamily="50" charset="-128"/>
                <a:ea typeface="メイリオ" panose="020B0604030504040204" pitchFamily="50" charset="-128"/>
                <a:cs typeface="游ゴシック"/>
              </a:rPr>
              <a:t>成</a:t>
            </a:r>
            <a:r>
              <a:rPr lang="ja-JP" altLang="en-US" sz="2000" b="1" spc="14" dirty="0">
                <a:solidFill>
                  <a:schemeClr val="bg1"/>
                </a:solidFill>
                <a:latin typeface="メイリオ" panose="020B0604030504040204" pitchFamily="50" charset="-128"/>
                <a:ea typeface="メイリオ" panose="020B0604030504040204" pitchFamily="50" charset="-128"/>
                <a:cs typeface="游ゴシック"/>
              </a:rPr>
              <a:t>立させる。</a:t>
            </a:r>
            <a:endParaRPr lang="ja-JP" altLang="en-US" sz="2000" b="1" dirty="0">
              <a:solidFill>
                <a:schemeClr val="bg1"/>
              </a:solidFill>
              <a:latin typeface="メイリオ" panose="020B0604030504040204" pitchFamily="50" charset="-128"/>
              <a:ea typeface="メイリオ" panose="020B0604030504040204" pitchFamily="50" charset="-128"/>
              <a:cs typeface="游ゴシック"/>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F8C871-8B38-1E22-6D00-37162F4F1EE6}"/>
              </a:ext>
            </a:extLst>
          </p:cNvPr>
          <p:cNvSpPr>
            <a:spLocks noGrp="1"/>
          </p:cNvSpPr>
          <p:nvPr>
            <p:ph type="title"/>
          </p:nvPr>
        </p:nvSpPr>
        <p:spPr>
          <a:xfrm>
            <a:off x="913794" y="609600"/>
            <a:ext cx="10729565" cy="1257300"/>
          </a:xfrm>
        </p:spPr>
        <p:txBody>
          <a:bodyPr>
            <a:normAutofit fontScale="90000"/>
          </a:bodyPr>
          <a:lstStyle/>
          <a:p>
            <a:r>
              <a:rPr kumimoji="1" lang="en-US" altLang="ja-JP" b="1" dirty="0">
                <a:solidFill>
                  <a:schemeClr val="bg1"/>
                </a:solidFill>
              </a:rPr>
              <a:t>3.13 </a:t>
            </a:r>
            <a:r>
              <a:rPr kumimoji="1" lang="ja-JP" altLang="en-US" b="1" dirty="0">
                <a:solidFill>
                  <a:schemeClr val="bg1"/>
                </a:solidFill>
              </a:rPr>
              <a:t>国家情報局法案閣議決定</a:t>
            </a:r>
            <a:br>
              <a:rPr kumimoji="1" lang="ja-JP" altLang="en-US" b="1" dirty="0">
                <a:solidFill>
                  <a:schemeClr val="bg1"/>
                </a:solidFill>
              </a:rPr>
            </a:br>
            <a:r>
              <a:rPr lang="ja-JP" altLang="en-US" dirty="0">
                <a:solidFill>
                  <a:schemeClr val="bg1"/>
                </a:solidFill>
                <a:effectLst/>
              </a:rPr>
              <a:t>ついに姿を現した</a:t>
            </a:r>
            <a:r>
              <a:rPr lang="ja-JP" altLang="en-US" b="1" dirty="0">
                <a:solidFill>
                  <a:schemeClr val="bg1"/>
                </a:solidFill>
                <a:effectLst/>
              </a:rPr>
              <a:t>国家情報局法案</a:t>
            </a:r>
            <a:r>
              <a:rPr lang="ja-JP" altLang="en-US" dirty="0">
                <a:solidFill>
                  <a:schemeClr val="bg1"/>
                </a:solidFill>
                <a:effectLst/>
              </a:rPr>
              <a:t>、ここが問題だ </a:t>
            </a:r>
            <a:r>
              <a:rPr lang="en-US" altLang="ja-JP" dirty="0">
                <a:solidFill>
                  <a:schemeClr val="bg1"/>
                </a:solidFill>
                <a:effectLst/>
              </a:rPr>
              <a:t>!</a:t>
            </a:r>
            <a:endParaRPr kumimoji="1" lang="ja-JP" altLang="en-US" b="1" dirty="0">
              <a:solidFill>
                <a:schemeClr val="bg1"/>
              </a:solidFill>
            </a:endParaRPr>
          </a:p>
        </p:txBody>
      </p:sp>
      <p:sp>
        <p:nvSpPr>
          <p:cNvPr id="3" name="コンテンツ プレースホルダー 2">
            <a:extLst>
              <a:ext uri="{FF2B5EF4-FFF2-40B4-BE49-F238E27FC236}">
                <a16:creationId xmlns:a16="http://schemas.microsoft.com/office/drawing/2014/main" id="{526932DD-EC3A-76E1-969B-F6EC0EFD6339}"/>
              </a:ext>
            </a:extLst>
          </p:cNvPr>
          <p:cNvSpPr>
            <a:spLocks noGrp="1"/>
          </p:cNvSpPr>
          <p:nvPr>
            <p:ph idx="1"/>
          </p:nvPr>
        </p:nvSpPr>
        <p:spPr>
          <a:xfrm>
            <a:off x="913794" y="2076450"/>
            <a:ext cx="10536525" cy="3714749"/>
          </a:xfrm>
        </p:spPr>
        <p:txBody>
          <a:bodyPr>
            <a:normAutofit fontScale="77500" lnSpcReduction="20000"/>
          </a:bodyPr>
          <a:lstStyle/>
          <a:p>
            <a:r>
              <a:rPr lang="en-US" altLang="ja-JP" dirty="0">
                <a:solidFill>
                  <a:schemeClr val="bg1"/>
                </a:solidFill>
                <a:effectLst/>
              </a:rPr>
              <a:t> </a:t>
            </a:r>
            <a:r>
              <a:rPr lang="en-US" altLang="ja-JP" sz="3100" b="1" dirty="0">
                <a:solidFill>
                  <a:schemeClr val="bg1"/>
                </a:solidFill>
                <a:effectLst/>
              </a:rPr>
              <a:t>10</a:t>
            </a:r>
            <a:r>
              <a:rPr lang="ja-JP" altLang="en-US" sz="3100" b="1" dirty="0">
                <a:solidFill>
                  <a:schemeClr val="bg1"/>
                </a:solidFill>
                <a:effectLst/>
              </a:rPr>
              <a:t>日、自民党総務会が国家情報会議設置法案＝国家情報局法案を了承し、</a:t>
            </a:r>
            <a:r>
              <a:rPr lang="en-US" altLang="ja-JP" sz="3100" b="1" dirty="0">
                <a:solidFill>
                  <a:schemeClr val="bg1"/>
                </a:solidFill>
                <a:effectLst/>
              </a:rPr>
              <a:t>13</a:t>
            </a:r>
            <a:r>
              <a:rPr lang="ja-JP" altLang="en-US" sz="3100" b="1" dirty="0">
                <a:solidFill>
                  <a:schemeClr val="bg1"/>
                </a:solidFill>
                <a:effectLst/>
              </a:rPr>
              <a:t>日、法案が閣議決定され、国会に提案されました。「国家情報会議」設置法案です。</a:t>
            </a:r>
          </a:p>
          <a:p>
            <a:r>
              <a:rPr lang="ja-JP" altLang="en-US" sz="3100" b="1" dirty="0">
                <a:solidFill>
                  <a:schemeClr val="bg1"/>
                </a:solidFill>
                <a:effectLst/>
              </a:rPr>
              <a:t>法案は、首相を議長とする国家情報会議の事務局を担う「国家情報局」の設置を明記しています。</a:t>
            </a:r>
          </a:p>
          <a:p>
            <a:r>
              <a:rPr lang="ja-JP" altLang="en-US" sz="3100" b="1" dirty="0">
                <a:solidFill>
                  <a:srgbClr val="C00000"/>
                </a:solidFill>
                <a:effectLst/>
              </a:rPr>
              <a:t>国家情報局には、外国のスパイ活動への対処を「総合調整」する権限が付与されます。</a:t>
            </a:r>
          </a:p>
          <a:p>
            <a:r>
              <a:rPr lang="ja-JP" altLang="en-US" sz="3100" b="1" dirty="0">
                <a:solidFill>
                  <a:schemeClr val="bg1"/>
                </a:solidFill>
                <a:effectLst/>
              </a:rPr>
              <a:t>警察庁</a:t>
            </a:r>
            <a:r>
              <a:rPr lang="en-US" altLang="ja-JP" sz="3100" b="1" dirty="0">
                <a:solidFill>
                  <a:schemeClr val="bg1"/>
                </a:solidFill>
                <a:effectLst/>
              </a:rPr>
              <a:t>(</a:t>
            </a:r>
            <a:r>
              <a:rPr lang="ja-JP" altLang="en-US" sz="3100" b="1" dirty="0">
                <a:solidFill>
                  <a:schemeClr val="bg1"/>
                </a:solidFill>
                <a:effectLst/>
              </a:rPr>
              <a:t>公安</a:t>
            </a:r>
            <a:r>
              <a:rPr lang="en-US" altLang="ja-JP" sz="3100" b="1" dirty="0">
                <a:solidFill>
                  <a:schemeClr val="bg1"/>
                </a:solidFill>
                <a:effectLst/>
              </a:rPr>
              <a:t>)</a:t>
            </a:r>
            <a:r>
              <a:rPr lang="ja-JP" altLang="en-US" sz="3100" b="1" dirty="0">
                <a:solidFill>
                  <a:schemeClr val="bg1"/>
                </a:solidFill>
                <a:effectLst/>
              </a:rPr>
              <a:t>や公安調査庁、外務省、防衛省</a:t>
            </a:r>
            <a:r>
              <a:rPr lang="en-US" altLang="ja-JP" sz="3100" b="1" dirty="0">
                <a:solidFill>
                  <a:schemeClr val="bg1"/>
                </a:solidFill>
                <a:effectLst/>
              </a:rPr>
              <a:t>(</a:t>
            </a:r>
            <a:r>
              <a:rPr lang="ja-JP" altLang="en-US" sz="3100" b="1" dirty="0">
                <a:solidFill>
                  <a:schemeClr val="bg1"/>
                </a:solidFill>
                <a:effectLst/>
              </a:rPr>
              <a:t>自衛隊情報保全隊</a:t>
            </a:r>
            <a:r>
              <a:rPr lang="en-US" altLang="ja-JP" sz="3100" b="1" dirty="0">
                <a:solidFill>
                  <a:schemeClr val="bg1"/>
                </a:solidFill>
                <a:effectLst/>
              </a:rPr>
              <a:t>)</a:t>
            </a:r>
            <a:r>
              <a:rPr lang="ja-JP" altLang="en-US" sz="3100" b="1" dirty="0">
                <a:solidFill>
                  <a:schemeClr val="bg1"/>
                </a:solidFill>
                <a:effectLst/>
              </a:rPr>
              <a:t>などが収集した情報を集約し、これを分析する役割を担います。</a:t>
            </a:r>
            <a:endParaRPr kumimoji="1" lang="ja-JP" altLang="en-US" sz="3100" b="1" dirty="0">
              <a:solidFill>
                <a:schemeClr val="bg1"/>
              </a:solidFill>
            </a:endParaRPr>
          </a:p>
        </p:txBody>
      </p:sp>
    </p:spTree>
    <p:extLst>
      <p:ext uri="{BB962C8B-B14F-4D97-AF65-F5344CB8AC3E}">
        <p14:creationId xmlns:p14="http://schemas.microsoft.com/office/powerpoint/2010/main" val="2124854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6D83A0-CB7E-E24C-0902-061F958E66D6}"/>
              </a:ext>
            </a:extLst>
          </p:cNvPr>
          <p:cNvSpPr>
            <a:spLocks noGrp="1"/>
          </p:cNvSpPr>
          <p:nvPr>
            <p:ph type="title"/>
          </p:nvPr>
        </p:nvSpPr>
        <p:spPr/>
        <p:txBody>
          <a:bodyPr/>
          <a:lstStyle/>
          <a:p>
            <a:r>
              <a:rPr kumimoji="1" lang="ja-JP" altLang="en-US" dirty="0">
                <a:solidFill>
                  <a:srgbClr val="C00000"/>
                </a:solidFill>
              </a:rPr>
              <a:t>国家情報局法案第</a:t>
            </a:r>
            <a:r>
              <a:rPr kumimoji="1" lang="en-US" altLang="ja-JP" dirty="0">
                <a:solidFill>
                  <a:srgbClr val="C00000"/>
                </a:solidFill>
              </a:rPr>
              <a:t>2</a:t>
            </a:r>
            <a:r>
              <a:rPr kumimoji="1" lang="ja-JP" altLang="en-US" dirty="0">
                <a:solidFill>
                  <a:srgbClr val="C00000"/>
                </a:solidFill>
              </a:rPr>
              <a:t>条</a:t>
            </a:r>
          </a:p>
        </p:txBody>
      </p:sp>
      <p:sp>
        <p:nvSpPr>
          <p:cNvPr id="3" name="コンテンツ プレースホルダー 2">
            <a:extLst>
              <a:ext uri="{FF2B5EF4-FFF2-40B4-BE49-F238E27FC236}">
                <a16:creationId xmlns:a16="http://schemas.microsoft.com/office/drawing/2014/main" id="{4E58DF5B-C9B0-2568-5B41-2C1EDF51BEA8}"/>
              </a:ext>
            </a:extLst>
          </p:cNvPr>
          <p:cNvSpPr>
            <a:spLocks noGrp="1"/>
          </p:cNvSpPr>
          <p:nvPr>
            <p:ph idx="1"/>
          </p:nvPr>
        </p:nvSpPr>
        <p:spPr/>
        <p:txBody>
          <a:bodyPr>
            <a:normAutofit/>
          </a:bodyPr>
          <a:lstStyle/>
          <a:p>
            <a:r>
              <a:rPr lang="ja-JP" altLang="en-US" dirty="0"/>
              <a:t>　</a:t>
            </a:r>
            <a:r>
              <a:rPr lang="ja-JP" altLang="en-US" dirty="0">
                <a:solidFill>
                  <a:srgbClr val="C00000"/>
                </a:solidFill>
              </a:rPr>
              <a:t>重要情報活動</a:t>
            </a:r>
            <a:r>
              <a:rPr lang="ja-JP" altLang="en-US" dirty="0">
                <a:solidFill>
                  <a:schemeClr val="bg1"/>
                </a:solidFill>
              </a:rPr>
              <a:t>（</a:t>
            </a:r>
            <a:r>
              <a:rPr lang="ja-JP" altLang="en-US" dirty="0">
                <a:solidFill>
                  <a:srgbClr val="C00000"/>
                </a:solidFill>
              </a:rPr>
              <a:t>安全保障の確保、テロリズムの発生の防止、緊急の事態への対処その他の我が国の重要な国政の運営</a:t>
            </a:r>
            <a:r>
              <a:rPr lang="ja-JP" altLang="en-US" dirty="0">
                <a:solidFill>
                  <a:schemeClr val="bg1"/>
                </a:solidFill>
              </a:rPr>
              <a:t>（以下この条において「重要国政運営」という。）</a:t>
            </a:r>
            <a:r>
              <a:rPr lang="ja-JP" altLang="en-US" dirty="0">
                <a:solidFill>
                  <a:srgbClr val="C00000"/>
                </a:solidFill>
              </a:rPr>
              <a:t>に資する情報の収集調査に係る活動</a:t>
            </a:r>
            <a:r>
              <a:rPr lang="ja-JP" altLang="en-US" dirty="0">
                <a:solidFill>
                  <a:schemeClr val="bg1"/>
                </a:solidFill>
              </a:rPr>
              <a:t>をいう。次条及び第七条において同じ。）</a:t>
            </a:r>
          </a:p>
          <a:p>
            <a:r>
              <a:rPr lang="ja-JP" altLang="en-US" dirty="0">
                <a:solidFill>
                  <a:srgbClr val="FF0000"/>
                </a:solidFill>
              </a:rPr>
              <a:t>外国情報活動への対処</a:t>
            </a:r>
            <a:r>
              <a:rPr lang="ja-JP" altLang="en-US" dirty="0">
                <a:solidFill>
                  <a:schemeClr val="bg1"/>
                </a:solidFill>
              </a:rPr>
              <a:t>（</a:t>
            </a:r>
            <a:r>
              <a:rPr lang="ja-JP" altLang="en-US" dirty="0">
                <a:solidFill>
                  <a:srgbClr val="FF0000"/>
                </a:solidFill>
              </a:rPr>
              <a:t>公になつていない情報のうちその漏えいが重要国政運営に支障を与えるおそれがあるものを取得するための活動（これと一体として行われる不正な活動を含む。）であって、外国（本邦の域外にある国又は地域をいう。）の利益を図る目的で行われるものへの対処</a:t>
            </a:r>
            <a:r>
              <a:rPr lang="ja-JP" altLang="en-US" dirty="0">
                <a:solidFill>
                  <a:schemeClr val="bg1"/>
                </a:solidFill>
              </a:rPr>
              <a:t>をいう。次条及び第七条において同じ。）に関する重要事項を調査審議する機関として、内閣に、国家情報会議（以下「会議」という。）を置く。</a:t>
            </a:r>
            <a:endParaRPr kumimoji="1" lang="ja-JP" altLang="en-US" dirty="0">
              <a:solidFill>
                <a:schemeClr val="bg1"/>
              </a:solidFill>
            </a:endParaRPr>
          </a:p>
        </p:txBody>
      </p:sp>
    </p:spTree>
    <p:extLst>
      <p:ext uri="{BB962C8B-B14F-4D97-AF65-F5344CB8AC3E}">
        <p14:creationId xmlns:p14="http://schemas.microsoft.com/office/powerpoint/2010/main" val="3710489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E33796-E5E1-ECC4-8CED-954E92EFA2B4}"/>
              </a:ext>
            </a:extLst>
          </p:cNvPr>
          <p:cNvSpPr>
            <a:spLocks noGrp="1"/>
          </p:cNvSpPr>
          <p:nvPr>
            <p:ph type="title"/>
          </p:nvPr>
        </p:nvSpPr>
        <p:spPr>
          <a:xfrm>
            <a:off x="913795" y="-109590"/>
            <a:ext cx="10353762" cy="1257300"/>
          </a:xfrm>
        </p:spPr>
        <p:txBody>
          <a:bodyPr/>
          <a:lstStyle/>
          <a:p>
            <a:r>
              <a:rPr kumimoji="1" lang="ja-JP" altLang="en-US" b="1" dirty="0">
                <a:solidFill>
                  <a:schemeClr val="bg1"/>
                </a:solidFill>
              </a:rPr>
              <a:t>内閣情報会議の構成</a:t>
            </a:r>
          </a:p>
        </p:txBody>
      </p:sp>
      <p:sp>
        <p:nvSpPr>
          <p:cNvPr id="3" name="コンテンツ プレースホルダー 2">
            <a:extLst>
              <a:ext uri="{FF2B5EF4-FFF2-40B4-BE49-F238E27FC236}">
                <a16:creationId xmlns:a16="http://schemas.microsoft.com/office/drawing/2014/main" id="{4841379C-983B-5BBE-D135-FD728B5AA942}"/>
              </a:ext>
            </a:extLst>
          </p:cNvPr>
          <p:cNvSpPr>
            <a:spLocks noGrp="1"/>
          </p:cNvSpPr>
          <p:nvPr>
            <p:ph idx="1"/>
          </p:nvPr>
        </p:nvSpPr>
        <p:spPr/>
        <p:txBody>
          <a:bodyPr/>
          <a:lstStyle/>
          <a:p>
            <a:endParaRPr kumimoji="1" lang="ja-JP" altLang="en-US"/>
          </a:p>
        </p:txBody>
      </p:sp>
      <p:pic>
        <p:nvPicPr>
          <p:cNvPr id="5" name="図 4">
            <a:extLst>
              <a:ext uri="{FF2B5EF4-FFF2-40B4-BE49-F238E27FC236}">
                <a16:creationId xmlns:a16="http://schemas.microsoft.com/office/drawing/2014/main" id="{919A7CA7-9A4E-22D9-159D-B612F247ABC7}"/>
              </a:ext>
            </a:extLst>
          </p:cNvPr>
          <p:cNvPicPr>
            <a:picLocks noChangeAspect="1"/>
          </p:cNvPicPr>
          <p:nvPr/>
        </p:nvPicPr>
        <p:blipFill>
          <a:blip r:embed="rId2"/>
          <a:stretch>
            <a:fillRect/>
          </a:stretch>
        </p:blipFill>
        <p:spPr>
          <a:xfrm>
            <a:off x="1613045" y="968109"/>
            <a:ext cx="8524416" cy="5855644"/>
          </a:xfrm>
          <a:prstGeom prst="rect">
            <a:avLst/>
          </a:prstGeom>
        </p:spPr>
      </p:pic>
    </p:spTree>
    <p:extLst>
      <p:ext uri="{BB962C8B-B14F-4D97-AF65-F5344CB8AC3E}">
        <p14:creationId xmlns:p14="http://schemas.microsoft.com/office/powerpoint/2010/main" val="24641616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ustom 35">
      <a:dk1>
        <a:sysClr val="windowText" lastClr="000000"/>
      </a:dk1>
      <a:lt1>
        <a:sysClr val="window" lastClr="FFFFFF"/>
      </a:lt1>
      <a:dk2>
        <a:srgbClr val="4E3B30"/>
      </a:dk2>
      <a:lt2>
        <a:srgbClr val="F4EDD8"/>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Office_44286076_TF55705232.potx" id="{9C76CAAA-146E-4EF3-BE74-EC30526F7B33}" vid="{5EC517AD-818B-49F8-A10D-9AEE91E0B4F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4C00F4-06E9-43E3-AD97-88A857CEFA82}">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0585E981-8C91-4205-A0C3-C991F42B4C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4B270AB-C138-415C-897E-3C24487DEC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{3C546589-5167-486B-A27D-37D64FC27700}TFe742eee6-54b3-45e8-a03d-f3d997f9b6cae8410317_win32-94c613d962ba</Template>
  <TotalTime>16498</TotalTime>
  <Words>4754</Words>
  <Application>Microsoft Office PowerPoint</Application>
  <PresentationFormat>ワイド画面</PresentationFormat>
  <Paragraphs>198</Paragraphs>
  <Slides>32</Slides>
  <Notes>2</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32</vt:i4>
      </vt:variant>
    </vt:vector>
  </HeadingPairs>
  <TitlesOfParts>
    <vt:vector size="43" baseType="lpstr">
      <vt:lpstr>HGP創英角ﾎﾟｯﾌﾟ体</vt:lpstr>
      <vt:lpstr>HiddenHorzOCR</vt:lpstr>
      <vt:lpstr>Meiryo UI</vt:lpstr>
      <vt:lpstr>ＭＳゴシック</vt:lpstr>
      <vt:lpstr>ＭＳ明朝</vt:lpstr>
      <vt:lpstr>Noto Sans JP</vt:lpstr>
      <vt:lpstr>メイリオ</vt:lpstr>
      <vt:lpstr>游ゴシック Light</vt:lpstr>
      <vt:lpstr>Arial</vt:lpstr>
      <vt:lpstr>Wingdings 2</vt:lpstr>
      <vt:lpstr>SlateVTI</vt:lpstr>
      <vt:lpstr> 2026/4/2 超党派国会議員と市民の勉強会・資料  スパイ防止法案 どんな法案が準備されているのか? 国家情報局法案 どんな内容の法案が提出されたのか?</vt:lpstr>
      <vt:lpstr>スパイ防止法案反対</vt:lpstr>
      <vt:lpstr> ついに姿を現した国家情報局法案、ここが問題だ !</vt:lpstr>
      <vt:lpstr>三段階で進められるスパイ防止法 夏に有識者会議設置 今国会に、国家情報局法案が提案された</vt:lpstr>
      <vt:lpstr>秋の臨時国会に外国代理人登録法、 来年の通常国会には対外情報庁設置法が</vt:lpstr>
      <vt:lpstr>自民･維新連立合意におけるスパイ防止・インテリジェンス政策</vt:lpstr>
      <vt:lpstr>3.13 国家情報局法案閣議決定 ついに姿を現した国家情報局法案、ここが問題だ !</vt:lpstr>
      <vt:lpstr>国家情報局法案第2条</vt:lpstr>
      <vt:lpstr>内閣情報会議の構成</vt:lpstr>
      <vt:lpstr>議長は内閣総理大臣 国家安全保障会議と同格 他の省庁に情報要求ができる 政府の情報を集約し、総合分析する</vt:lpstr>
      <vt:lpstr>Q:G7で情報局がない国は日本だけですか? Q:日本が戦後80年間、情報局を作らなかったのはなぜですか? </vt:lpstr>
      <vt:lpstr>後藤田正晴氏 いまの政府、政治でコントロールできるかとなると、そこは僕も迷うんだ</vt:lpstr>
      <vt:lpstr>Q:公権力が広く国民の情報収集、分析を行うことの歯止めになる法律はないのですか?</vt:lpstr>
      <vt:lpstr>今後の政府内の検討で提案が想定される内容　「インテリジェンス関係者安全保護法案」</vt:lpstr>
      <vt:lpstr>Q:政府はスパイをあぶり出すと主張していますが、 どうやってあぶりだすのでしょうか?</vt:lpstr>
      <vt:lpstr>Q:政府はどのようなネット情報を 集めることができるのですか?</vt:lpstr>
      <vt:lpstr>　Q:秋の臨時国会で提案がされると想定される 　「外国代理人登録法案・外国勢力活動透明化法案」 とはどんな法案ですか。</vt:lpstr>
      <vt:lpstr>アメリカの「外国代理人登録法（Foreign Agents Registration Act: FARA）」は、外国の政府、政党、団体・企業（外国委託者）の代理として、米国内で政治活動や広報活動を行う個人・法人に対し、司法省（DOJ）への登録と活動開示を義務付ける法律である（1938年制定）。</vt:lpstr>
      <vt:lpstr>アメリカ政府は外国代理人規制法を厳格に執行するようになってきている</vt:lpstr>
      <vt:lpstr>FARAは、適用範囲が広くかつあいまいであり、表現の自由への侵害が危惧されている</vt:lpstr>
      <vt:lpstr>ラッパーのプラカズレル・「プラス」・ミシェルに14年の拘禁刑</vt:lpstr>
      <vt:lpstr>戦争体制づくりに地域から抗していくために、公安警察による市民運動に対する情報収集活動そのものが違法であると判示した名古屋高裁2024年9月13日大垣署事件判決を学ぼう</vt:lpstr>
      <vt:lpstr>憲法上の人格権としてのプライパシーを深く分析した画期的な判決</vt:lpstr>
      <vt:lpstr>2026/2/20 日弁連意見書公表 「スパイ防止法」として制定に向けた動きのあるインテリジェンス機関強化法制及び外国代理人登録制度についての意見書」</vt:lpstr>
      <vt:lpstr>イギリス　2023年　国家安全保障法におけるFIRS</vt:lpstr>
      <vt:lpstr>スパイ関連のすべての法制を統合した法律</vt:lpstr>
      <vt:lpstr>2023年法の概要</vt:lpstr>
      <vt:lpstr>第4部　外国影響力登録制度</vt:lpstr>
      <vt:lpstr>スパイ防止法反対は戦争をしない・させない闘いの最前線だ！</vt:lpstr>
      <vt:lpstr>スパイ防止法が目指しているものは、戦争政策への疑問を公言できないように封じ込めることである。監視社会が萎縮を産み出す構造は、すでに始まっている。</vt:lpstr>
      <vt:lpstr>地域からスパイ防止法制定に反対する 声をあげつづけよう！ 国会の前に反対の声を目に見える形で示そう。</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雄一 海渡</dc:creator>
  <cp:lastModifiedBy>雄一 海渡</cp:lastModifiedBy>
  <cp:revision>11</cp:revision>
  <dcterms:created xsi:type="dcterms:W3CDTF">2026-01-20T05:04:45Z</dcterms:created>
  <dcterms:modified xsi:type="dcterms:W3CDTF">2026-03-30T06:22:44Z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