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92" r:id="rId3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60" d="100"/>
          <a:sy n="60" d="100"/>
        </p:scale>
        <p:origin x="908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F92E73-50B9-DF1A-944A-BE57FCED2C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342F989-56A3-7416-9AE8-4716023DF2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AE7D982-99F7-F69A-2CDD-A6BEFE45E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5AAD4-F84B-423C-9BB2-B6A0720E8CC8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4C2B3D8-7093-99C1-41CB-D7F8D64A5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70163BC-1D0D-B166-E344-DE04C1A81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27990-7C5A-4E2B-9DBF-D2B3429D4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8798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2BDAF6-4696-CD1F-5AC6-A907BE411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CE521C7-B5F2-9A78-5721-B9C1DB8D14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3873B52-F782-701F-1AAD-B0E9F42DA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5AAD4-F84B-423C-9BB2-B6A0720E8CC8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E6A5AD6-C778-6E32-F095-AD23E9CA0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740BB01-C570-751B-0092-2577F437C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27990-7C5A-4E2B-9DBF-D2B3429D4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9833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11D701D-BD56-55D3-A966-14E45E922B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D459992-813A-C924-17B7-E18E17D561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B6F7AA4-4769-8D44-E14D-E635E6A35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5AAD4-F84B-423C-9BB2-B6A0720E8CC8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158B4D3-EB77-49AD-CB04-12BC2F5A9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271E8A0-356D-D171-9B60-876E286D0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27990-7C5A-4E2B-9DBF-D2B3429D4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681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885130-B432-1A7E-0288-ECCEBA438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9F46A8C-7808-F8E9-82EC-BCE1B41B40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E988DF2-4C58-FF59-54D2-3DF070208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5AAD4-F84B-423C-9BB2-B6A0720E8CC8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1690C26-6D6E-44A4-5C94-A036EC7DB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014E602-9439-DDFD-1FE5-7D51E0CA2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27990-7C5A-4E2B-9DBF-D2B3429D4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772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B66FBA-8F05-1C49-434B-3A908765E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481E45B-A59F-299B-946B-B65D1F994A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3D6538-CD69-5E40-3B6C-E50D4747C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5AAD4-F84B-423C-9BB2-B6A0720E8CC8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78CF9CD-8F21-38E2-6D8C-6FF8E4C3E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9E02876-95FA-5C79-34B6-F65C0BA72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27990-7C5A-4E2B-9DBF-D2B3429D4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3549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1A9A176-9C62-0FC6-1290-A37D42223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3B531D-75B7-E065-A706-2D1A31DDEA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EBB4F50-070A-2B1D-4919-1DFFE309CC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FE53456-5F9C-20D9-8A56-7AA58E065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5AAD4-F84B-423C-9BB2-B6A0720E8CC8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DDF34EB-8C6C-A65E-5B94-D448741F8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4ABD63F-C481-0D3F-5ACC-0C019700E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27990-7C5A-4E2B-9DBF-D2B3429D4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0715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E9AF53-6891-AB69-9723-F5D370E35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98BBE1-9561-0841-6ED7-D3BFF88A6F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0F93E9F-EB21-9A74-F952-A43387E441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4F87727-C65A-9D2F-E26F-591E577C45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30A7367-5D58-94FD-3F62-C1466D62E9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5A7C21F-0F16-E913-0442-9BB1AEE87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5AAD4-F84B-423C-9BB2-B6A0720E8CC8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6876939-76F1-5EDF-4C14-033C7938B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873EF58-7225-F44F-CE5E-2001AFBDC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27990-7C5A-4E2B-9DBF-D2B3429D4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7423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2DCC75B-FCDE-EC89-6EB6-7D7D150A8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5E3ECB8-C7FD-0244-E269-C50821D23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5AAD4-F84B-423C-9BB2-B6A0720E8CC8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F531820-C117-5E27-7182-8DF3BA2E0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99B01FA-02BA-81DB-9B26-7DD6BB131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27990-7C5A-4E2B-9DBF-D2B3429D4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8320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1BF1B6E-48B8-8A73-3255-257A9E58C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5AAD4-F84B-423C-9BB2-B6A0720E8CC8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44E5F7B-EF05-631E-DB62-89E8E8647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CF27B0B-B79A-1E24-22EC-602F8A985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27990-7C5A-4E2B-9DBF-D2B3429D4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0121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B26757-2A64-C002-63DF-76EA57D13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BF81334-4327-13FA-4A15-4844CD3829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B1AA8DD-1B33-45BE-E453-6F41276E4E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E798C40-7833-1C85-BBF8-5ECBA689D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5AAD4-F84B-423C-9BB2-B6A0720E8CC8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F28698-C94B-59AF-AD19-23F1DE5AF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17B7547-89C8-A9E5-227B-51F86DD2B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27990-7C5A-4E2B-9DBF-D2B3429D4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5083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8F3A2A-8412-E612-8DF7-D728393CC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D1DE72C-D223-B2AA-AB00-C1DCFEAB95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DA694EA-DC30-F7A1-3BE7-DA49FB3DB5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81FE7BC-EB3F-DBE5-C045-AC603ACAE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5AAD4-F84B-423C-9BB2-B6A0720E8CC8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70A932D-CAF3-3CD9-11BA-630D4CE41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4BB2F62-DCF0-F945-327B-7972221C4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27990-7C5A-4E2B-9DBF-D2B3429D4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227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61EB12F-0094-DFA4-BBE4-A1B3025710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3F1E81A-EEE8-6203-20C9-D096ECF558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25E8F12-C8D3-3AE3-8588-B6D78B9FD7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35AAD4-F84B-423C-9BB2-B6A0720E8CC8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8D9D3FE-BC95-871D-A15D-32912BED04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0831A36-8FE6-413F-4C38-184F8A50FE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E27990-7C5A-4E2B-9DBF-D2B3429D4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862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744B70-64C3-3188-7632-C4D57D50A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2120" y="320199"/>
            <a:ext cx="8132606" cy="1749196"/>
          </a:xfrm>
        </p:spPr>
        <p:txBody>
          <a:bodyPr>
            <a:noAutofit/>
          </a:bodyPr>
          <a:lstStyle/>
          <a:p>
            <a:pPr algn="ctr"/>
            <a:r>
              <a:rPr lang="ja-JP" altLang="en-US" sz="4800" dirty="0">
                <a:solidFill>
                  <a:srgbClr val="C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市民総監視のスパイ防止法</a:t>
            </a:r>
            <a:r>
              <a:rPr lang="en-US" altLang="ja-JP" sz="4800" dirty="0">
                <a:solidFill>
                  <a:srgbClr val="C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·</a:t>
            </a:r>
            <a:br>
              <a:rPr lang="ja-JP" altLang="en-US" sz="4800" dirty="0">
                <a:solidFill>
                  <a:srgbClr val="C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</a:br>
            <a:r>
              <a:rPr lang="ja-JP" altLang="en-US" sz="4800" dirty="0">
                <a:solidFill>
                  <a:srgbClr val="C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国家情報局法案反対！</a:t>
            </a:r>
            <a:br>
              <a:rPr lang="ja-JP" altLang="en-US" sz="4800" dirty="0">
                <a:solidFill>
                  <a:srgbClr val="C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</a:br>
            <a:r>
              <a:rPr lang="en-US" altLang="ja-JP" sz="4800" dirty="0">
                <a:solidFill>
                  <a:srgbClr val="C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2.24</a:t>
            </a:r>
            <a:r>
              <a:rPr lang="ja-JP" altLang="en-US" sz="4800" dirty="0">
                <a:solidFill>
                  <a:srgbClr val="C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議員会館前行動</a:t>
            </a:r>
            <a:endParaRPr kumimoji="1" lang="ja-JP" altLang="en-US" sz="4800" dirty="0">
              <a:solidFill>
                <a:srgbClr val="C0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pic>
        <p:nvPicPr>
          <p:cNvPr id="4" name="Picture 2" descr="8人、パーキングメーター、通り、ニューススタンド、テキストの白黒画像のようです">
            <a:extLst>
              <a:ext uri="{FF2B5EF4-FFF2-40B4-BE49-F238E27FC236}">
                <a16:creationId xmlns:a16="http://schemas.microsoft.com/office/drawing/2014/main" id="{6123A84E-F589-90AB-A361-D11AC19D3F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950" y="2352333"/>
            <a:ext cx="5523387" cy="3441495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98D3ECB-5958-103F-CD6B-FA4CF14522A6}"/>
              </a:ext>
            </a:extLst>
          </p:cNvPr>
          <p:cNvSpPr txBox="1"/>
          <p:nvPr/>
        </p:nvSpPr>
        <p:spPr>
          <a:xfrm>
            <a:off x="1373420" y="5780475"/>
            <a:ext cx="384592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太平洋戦争開始の半年前</a:t>
            </a:r>
          </a:p>
          <a:p>
            <a:r>
              <a:rPr kumimoji="1" lang="en-US" altLang="ja-JP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1941</a:t>
            </a:r>
            <a:r>
              <a:rPr kumimoji="1"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年</a:t>
            </a:r>
            <a:r>
              <a:rPr kumimoji="1" lang="en-US" altLang="ja-JP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5</a:t>
            </a:r>
            <a:r>
              <a:rPr kumimoji="1"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月の東京銀座通り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0B16B3E-ABCE-E1F6-ACE1-1E01C66C37C3}"/>
              </a:ext>
            </a:extLst>
          </p:cNvPr>
          <p:cNvSpPr txBox="1"/>
          <p:nvPr/>
        </p:nvSpPr>
        <p:spPr>
          <a:xfrm>
            <a:off x="6290932" y="2377924"/>
            <a:ext cx="5704141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★とき：</a:t>
            </a:r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24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日</a:t>
            </a:r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火</a:t>
            </a:r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) 18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時</a:t>
            </a:r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分</a:t>
            </a:r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〜19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時</a:t>
            </a:r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分</a:t>
            </a:r>
            <a:b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★ところ：衆議院第</a:t>
            </a:r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議員会館前</a:t>
            </a:r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永田町駅</a:t>
            </a:r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国会議事堂前駅</a:t>
            </a:r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b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〈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呼びかけ</a:t>
            </a:r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〉</a:t>
            </a:r>
            <a:b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経済安保法に異議ありキャンペーン</a:t>
            </a:r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秘密保護法対策弁護団</a:t>
            </a:r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「秘密保護法」廃止へ！実行委</a:t>
            </a:r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改憲問題対策法律家</a:t>
            </a:r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団体連絡会</a:t>
            </a:r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肉球新党ほか</a:t>
            </a:r>
          </a:p>
          <a:p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(2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日現在</a:t>
            </a:r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10768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FC073B-A0F6-4851-ADBA-68357C400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スパイ防止法の危険性を効果的に訴える</a:t>
            </a:r>
            <a:br>
              <a:rPr lang="ja-JP" altLang="en-US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</a:br>
            <a:r>
              <a:rPr lang="ja-JP" altLang="en-US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ネーミングとキャッチコピー</a:t>
            </a:r>
            <a:r>
              <a:rPr lang="en-US" altLang="ja-JP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(</a:t>
            </a:r>
            <a:r>
              <a:rPr lang="ja-JP" altLang="en-US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案</a:t>
            </a:r>
            <a:r>
              <a:rPr lang="en-US" altLang="ja-JP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)</a:t>
            </a:r>
            <a:endParaRPr kumimoji="1" lang="ja-JP" altLang="en-US" b="1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6A6B974-C9A1-D59E-438E-B82DAFAF72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4" y="1866900"/>
            <a:ext cx="10699085" cy="4594860"/>
          </a:xfrm>
        </p:spPr>
        <p:txBody>
          <a:bodyPr>
            <a:normAutofit fontScale="92500" lnSpcReduction="10000"/>
          </a:bodyPr>
          <a:lstStyle/>
          <a:p>
            <a:r>
              <a:rPr lang="ja-JP" altLang="en-US" sz="4000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推し活規制法（韓国・中国のタレントなど、外国人との交流を規制するので）</a:t>
            </a:r>
            <a:r>
              <a:rPr lang="en-US" altLang="ja-JP" sz="4000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/</a:t>
            </a:r>
            <a:r>
              <a:rPr lang="ja-JP" altLang="en-US" sz="4000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推し活もできないスパイ防止法</a:t>
            </a:r>
            <a:r>
              <a:rPr lang="en-US" altLang="ja-JP" sz="4000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(</a:t>
            </a:r>
            <a:r>
              <a:rPr lang="ja-JP" altLang="en-US" sz="4000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警職法改正を廃案に追い込んだ「デートもできない警職法」にならって</a:t>
            </a:r>
            <a:r>
              <a:rPr lang="en-US" altLang="ja-JP" sz="4000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)</a:t>
            </a:r>
            <a:endParaRPr lang="ja-JP" altLang="en-US" sz="4000" b="1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lang="ja-JP" altLang="en-US" sz="4000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戦争準備法</a:t>
            </a:r>
            <a:r>
              <a:rPr lang="en-US" altLang="ja-JP" sz="4000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/ </a:t>
            </a:r>
            <a:r>
              <a:rPr lang="ja-JP" altLang="en-US" sz="4000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スパイ防止法は戦争準備の合言葉</a:t>
            </a:r>
            <a:r>
              <a:rPr lang="en-US" altLang="ja-JP" sz="4000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/</a:t>
            </a:r>
            <a:r>
              <a:rPr lang="ja-JP" altLang="en-US" sz="4000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スパイ防止法は戦争への道</a:t>
            </a:r>
          </a:p>
          <a:p>
            <a:r>
              <a:rPr lang="ja-JP" altLang="en-US" sz="4000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戦争キャンペーン法</a:t>
            </a:r>
            <a:r>
              <a:rPr lang="en-US" altLang="ja-JP" sz="4000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/ </a:t>
            </a:r>
            <a:r>
              <a:rPr lang="ja-JP" altLang="en-US" sz="4000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スパイ防止法は戦争キャンペーン法</a:t>
            </a:r>
            <a:endParaRPr lang="en-US" altLang="ja-JP" sz="4000" b="1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lang="ja-JP" altLang="en-US" sz="4000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統一教会イチ押し法</a:t>
            </a:r>
          </a:p>
          <a:p>
            <a:endParaRPr lang="ja-JP" altLang="en-US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3103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14760</TotalTime>
  <Words>199</Words>
  <Application>Microsoft Office PowerPoint</Application>
  <PresentationFormat>ワイド画面</PresentationFormat>
  <Paragraphs>10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HGP創英角ﾎﾟｯﾌﾟ体</vt:lpstr>
      <vt:lpstr>Meiryo UI</vt:lpstr>
      <vt:lpstr>游ゴシック</vt:lpstr>
      <vt:lpstr>游ゴシック Light</vt:lpstr>
      <vt:lpstr>Arial</vt:lpstr>
      <vt:lpstr>Office テーマ</vt:lpstr>
      <vt:lpstr>市民総監視のスパイ防止法· 国家情報局法案反対！ 2.24議員会館前行動</vt:lpstr>
      <vt:lpstr>スパイ防止法の危険性を効果的に訴える ネーミングとキャッチコピー(案)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雄一 海渡</dc:creator>
  <cp:lastModifiedBy>雄一 海渡</cp:lastModifiedBy>
  <cp:revision>2</cp:revision>
  <cp:lastPrinted>2026-01-27T08:44:33Z</cp:lastPrinted>
  <dcterms:created xsi:type="dcterms:W3CDTF">2026-01-27T08:26:25Z</dcterms:created>
  <dcterms:modified xsi:type="dcterms:W3CDTF">2026-02-12T12:36:42Z</dcterms:modified>
</cp:coreProperties>
</file>